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41de7adcb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5a45724294163"/>
  </p:sldMasterIdLst>
  <p:sldIdLst>
    <p:sldId xmlns:r="http://schemas.openxmlformats.org/officeDocument/2006/relationships" id="256" r:id="R1a99425ce84f40b2"/>
    <p:sldId xmlns:r="http://schemas.openxmlformats.org/officeDocument/2006/relationships" id="257" r:id="R449e84cdf6c94775"/>
    <p:sldId xmlns:r="http://schemas.openxmlformats.org/officeDocument/2006/relationships" id="258" r:id="R214b55f9b05b4768"/>
    <p:sldId xmlns:r="http://schemas.openxmlformats.org/officeDocument/2006/relationships" id="259" r:id="R0f7a753399414d2f"/>
    <p:sldId xmlns:r="http://schemas.openxmlformats.org/officeDocument/2006/relationships" id="260" r:id="R02dfd462a08a48b2"/>
    <p:sldId xmlns:r="http://schemas.openxmlformats.org/officeDocument/2006/relationships" id="261" r:id="Rb2b5a7485491417f"/>
    <p:sldId xmlns:r="http://schemas.openxmlformats.org/officeDocument/2006/relationships" id="262" r:id="Recf4a81e41ec4e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5a45724294163" /><Relationship Type="http://schemas.openxmlformats.org/officeDocument/2006/relationships/slide" Target="/ppt/slides/slide1.xml" Id="R1a99425ce84f40b2" /><Relationship Type="http://schemas.openxmlformats.org/officeDocument/2006/relationships/slide" Target="/ppt/slides/slide2.xml" Id="R449e84cdf6c94775" /><Relationship Type="http://schemas.openxmlformats.org/officeDocument/2006/relationships/slide" Target="/ppt/slides/slide3.xml" Id="R214b55f9b05b4768" /><Relationship Type="http://schemas.openxmlformats.org/officeDocument/2006/relationships/slide" Target="/ppt/slides/slide4.xml" Id="R0f7a753399414d2f" /><Relationship Type="http://schemas.openxmlformats.org/officeDocument/2006/relationships/slide" Target="/ppt/slides/slide5.xml" Id="R02dfd462a08a48b2" /><Relationship Type="http://schemas.openxmlformats.org/officeDocument/2006/relationships/slide" Target="/ppt/slides/slide6.xml" Id="Rb2b5a7485491417f" /><Relationship Type="http://schemas.openxmlformats.org/officeDocument/2006/relationships/slide" Target="/ppt/slides/slide7.xml" Id="Recf4a81e41ec4e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a9b35b9fc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72e4308241ab" /><Relationship Type="http://schemas.openxmlformats.org/officeDocument/2006/relationships/theme" Target="/ppt/slideMasters/theme/theme1.xml" Id="Rdb0e33be7e87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1272e43082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5f03871b4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1b72cc59c49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890c29744a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fb0d963904f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d04ed95a84a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12ed068345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9bc4da304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GREENHOUSE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GREENHOUSE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1 036 161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10 272 025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13 273 145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91 23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982 219 906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GREENHOUSE AS</a:t>
            </a:r>
          </a:p>
        </p:txBody>
      </p:sp>
    </p:spTree>
  </p:cSld>
  <p:clrMapOvr>
    <a:masterClrMapping xmlns:a="http://schemas.openxmlformats.org/drawingml/2006/main"/>
  </p:clrMapOvr>
</p:sld>
</file>