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85b2a7c0b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eb222331345d1"/>
  </p:sldMasterIdLst>
  <p:sldIdLst>
    <p:sldId xmlns:r="http://schemas.openxmlformats.org/officeDocument/2006/relationships" id="256" r:id="R755858cf4d3949b7"/>
    <p:sldId xmlns:r="http://schemas.openxmlformats.org/officeDocument/2006/relationships" id="257" r:id="Rd90a5d260a9444bf"/>
    <p:sldId xmlns:r="http://schemas.openxmlformats.org/officeDocument/2006/relationships" id="258" r:id="R17ae4e3592644cd2"/>
    <p:sldId xmlns:r="http://schemas.openxmlformats.org/officeDocument/2006/relationships" id="259" r:id="R7e012d75733a45e0"/>
    <p:sldId xmlns:r="http://schemas.openxmlformats.org/officeDocument/2006/relationships" id="260" r:id="Rc093350ec9444686"/>
    <p:sldId xmlns:r="http://schemas.openxmlformats.org/officeDocument/2006/relationships" id="261" r:id="R68764570061f4371"/>
    <p:sldId xmlns:r="http://schemas.openxmlformats.org/officeDocument/2006/relationships" id="262" r:id="Rf4ecba442a4a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eb222331345d1" /><Relationship Type="http://schemas.openxmlformats.org/officeDocument/2006/relationships/slide" Target="/ppt/slides/slide1.xml" Id="R755858cf4d3949b7" /><Relationship Type="http://schemas.openxmlformats.org/officeDocument/2006/relationships/slide" Target="/ppt/slides/slide2.xml" Id="Rd90a5d260a9444bf" /><Relationship Type="http://schemas.openxmlformats.org/officeDocument/2006/relationships/slide" Target="/ppt/slides/slide3.xml" Id="R17ae4e3592644cd2" /><Relationship Type="http://schemas.openxmlformats.org/officeDocument/2006/relationships/slide" Target="/ppt/slides/slide4.xml" Id="R7e012d75733a45e0" /><Relationship Type="http://schemas.openxmlformats.org/officeDocument/2006/relationships/slide" Target="/ppt/slides/slide5.xml" Id="Rc093350ec9444686" /><Relationship Type="http://schemas.openxmlformats.org/officeDocument/2006/relationships/slide" Target="/ppt/slides/slide6.xml" Id="R68764570061f4371" /><Relationship Type="http://schemas.openxmlformats.org/officeDocument/2006/relationships/slide" Target="/ppt/slides/slide7.xml" Id="Rf4ecba442a4a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60f3e7ac0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fd11c6f24915" /><Relationship Type="http://schemas.openxmlformats.org/officeDocument/2006/relationships/theme" Target="/ppt/slideMasters/theme/theme1.xml" Id="R7da5575f874f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ffd11c6f2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22877937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50522aa84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c7d16719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00de9c6e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29effdae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0fcb1302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1990e1f9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982 239 974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