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e63e68c20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a116ef6a342e6"/>
  </p:sldMasterIdLst>
  <p:sldIdLst>
    <p:sldId xmlns:r="http://schemas.openxmlformats.org/officeDocument/2006/relationships" id="256" r:id="R95064844d77a48c6"/>
    <p:sldId xmlns:r="http://schemas.openxmlformats.org/officeDocument/2006/relationships" id="257" r:id="R429ec0858bb84882"/>
    <p:sldId xmlns:r="http://schemas.openxmlformats.org/officeDocument/2006/relationships" id="258" r:id="R0228b58284ee42cd"/>
    <p:sldId xmlns:r="http://schemas.openxmlformats.org/officeDocument/2006/relationships" id="259" r:id="R53f5776324cf4002"/>
    <p:sldId xmlns:r="http://schemas.openxmlformats.org/officeDocument/2006/relationships" id="260" r:id="Ra601a1c212424e9e"/>
    <p:sldId xmlns:r="http://schemas.openxmlformats.org/officeDocument/2006/relationships" id="261" r:id="R69f6291d13b6417b"/>
    <p:sldId xmlns:r="http://schemas.openxmlformats.org/officeDocument/2006/relationships" id="262" r:id="Raf00af358d55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a116ef6a342e6" /><Relationship Type="http://schemas.openxmlformats.org/officeDocument/2006/relationships/slide" Target="/ppt/slides/slide1.xml" Id="R95064844d77a48c6" /><Relationship Type="http://schemas.openxmlformats.org/officeDocument/2006/relationships/slide" Target="/ppt/slides/slide2.xml" Id="R429ec0858bb84882" /><Relationship Type="http://schemas.openxmlformats.org/officeDocument/2006/relationships/slide" Target="/ppt/slides/slide3.xml" Id="R0228b58284ee42cd" /><Relationship Type="http://schemas.openxmlformats.org/officeDocument/2006/relationships/slide" Target="/ppt/slides/slide4.xml" Id="R53f5776324cf4002" /><Relationship Type="http://schemas.openxmlformats.org/officeDocument/2006/relationships/slide" Target="/ppt/slides/slide5.xml" Id="Ra601a1c212424e9e" /><Relationship Type="http://schemas.openxmlformats.org/officeDocument/2006/relationships/slide" Target="/ppt/slides/slide6.xml" Id="R69f6291d13b6417b" /><Relationship Type="http://schemas.openxmlformats.org/officeDocument/2006/relationships/slide" Target="/ppt/slides/slide7.xml" Id="Raf00af358d55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423178b18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c7b6dceaf456f" /><Relationship Type="http://schemas.openxmlformats.org/officeDocument/2006/relationships/theme" Target="/ppt/slideMasters/theme/theme1.xml" Id="R2d6b29a1b6ae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5c7b6dceaf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ef8448c8446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765215afa40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31855a7f64d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219046bb84d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6c62b3bac4f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d337701de42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58561f961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ROBUST REGNSKAP OG REVISJON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17 185 380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5 338 263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LØDØEN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HUNGNES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HENNING LOE OLSEN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MARIE ROKSTAD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85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982 247 268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