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a19085de0b42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97b8fe10b4fed"/>
  </p:sldMasterIdLst>
  <p:sldIdLst>
    <p:sldId xmlns:r="http://schemas.openxmlformats.org/officeDocument/2006/relationships" id="256" r:id="Rc0e82ae457d849df"/>
    <p:sldId xmlns:r="http://schemas.openxmlformats.org/officeDocument/2006/relationships" id="257" r:id="R2da5d928e46c4f3c"/>
    <p:sldId xmlns:r="http://schemas.openxmlformats.org/officeDocument/2006/relationships" id="258" r:id="Rb4d21fd6cd704b4f"/>
    <p:sldId xmlns:r="http://schemas.openxmlformats.org/officeDocument/2006/relationships" id="259" r:id="R2a557f12182b47e4"/>
    <p:sldId xmlns:r="http://schemas.openxmlformats.org/officeDocument/2006/relationships" id="260" r:id="R82764dcf05c844b1"/>
    <p:sldId xmlns:r="http://schemas.openxmlformats.org/officeDocument/2006/relationships" id="261" r:id="R7865c0693c784097"/>
    <p:sldId xmlns:r="http://schemas.openxmlformats.org/officeDocument/2006/relationships" id="262" r:id="Re58e7d5588d7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97b8fe10b4fed" /><Relationship Type="http://schemas.openxmlformats.org/officeDocument/2006/relationships/slide" Target="/ppt/slides/slide1.xml" Id="Rc0e82ae457d849df" /><Relationship Type="http://schemas.openxmlformats.org/officeDocument/2006/relationships/slide" Target="/ppt/slides/slide2.xml" Id="R2da5d928e46c4f3c" /><Relationship Type="http://schemas.openxmlformats.org/officeDocument/2006/relationships/slide" Target="/ppt/slides/slide3.xml" Id="Rb4d21fd6cd704b4f" /><Relationship Type="http://schemas.openxmlformats.org/officeDocument/2006/relationships/slide" Target="/ppt/slides/slide4.xml" Id="R2a557f12182b47e4" /><Relationship Type="http://schemas.openxmlformats.org/officeDocument/2006/relationships/slide" Target="/ppt/slides/slide5.xml" Id="R82764dcf05c844b1" /><Relationship Type="http://schemas.openxmlformats.org/officeDocument/2006/relationships/slide" Target="/ppt/slides/slide6.xml" Id="R7865c0693c784097" /><Relationship Type="http://schemas.openxmlformats.org/officeDocument/2006/relationships/slide" Target="/ppt/slides/slide7.xml" Id="Re58e7d5588d7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f607b3e394f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4119f1ed54881" /><Relationship Type="http://schemas.openxmlformats.org/officeDocument/2006/relationships/theme" Target="/ppt/slideMasters/theme/theme1.xml" Id="R708e5fa7987e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4119f1ed5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1bac912ca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2ba2ad4c9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45f99050d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2c94c6ecd4c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f2496224644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b3c4ee4794e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b658d8867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6 142 334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9 570 522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27 627 693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43 206 676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INVEST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SVANE STEINHOVDEN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Hjerleid, Jøndalsvegen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982 307 767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