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8babaee0044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8b43e853242cd"/>
  </p:sldMasterIdLst>
  <p:sldIdLst>
    <p:sldId xmlns:r="http://schemas.openxmlformats.org/officeDocument/2006/relationships" id="256" r:id="R371705c93b684a35"/>
    <p:sldId xmlns:r="http://schemas.openxmlformats.org/officeDocument/2006/relationships" id="257" r:id="Rac321ddef4a642b1"/>
    <p:sldId xmlns:r="http://schemas.openxmlformats.org/officeDocument/2006/relationships" id="258" r:id="R7733cd64c1144f53"/>
    <p:sldId xmlns:r="http://schemas.openxmlformats.org/officeDocument/2006/relationships" id="259" r:id="Rd281235f1aa04333"/>
    <p:sldId xmlns:r="http://schemas.openxmlformats.org/officeDocument/2006/relationships" id="260" r:id="R86d2e53c0c044d43"/>
    <p:sldId xmlns:r="http://schemas.openxmlformats.org/officeDocument/2006/relationships" id="261" r:id="R2a74f02de3bf42d4"/>
    <p:sldId xmlns:r="http://schemas.openxmlformats.org/officeDocument/2006/relationships" id="262" r:id="R08e3d97d668b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8b43e853242cd" /><Relationship Type="http://schemas.openxmlformats.org/officeDocument/2006/relationships/slide" Target="/ppt/slides/slide1.xml" Id="R371705c93b684a35" /><Relationship Type="http://schemas.openxmlformats.org/officeDocument/2006/relationships/slide" Target="/ppt/slides/slide2.xml" Id="Rac321ddef4a642b1" /><Relationship Type="http://schemas.openxmlformats.org/officeDocument/2006/relationships/slide" Target="/ppt/slides/slide3.xml" Id="R7733cd64c1144f53" /><Relationship Type="http://schemas.openxmlformats.org/officeDocument/2006/relationships/slide" Target="/ppt/slides/slide4.xml" Id="Rd281235f1aa04333" /><Relationship Type="http://schemas.openxmlformats.org/officeDocument/2006/relationships/slide" Target="/ppt/slides/slide5.xml" Id="R86d2e53c0c044d43" /><Relationship Type="http://schemas.openxmlformats.org/officeDocument/2006/relationships/slide" Target="/ppt/slides/slide6.xml" Id="R2a74f02de3bf42d4" /><Relationship Type="http://schemas.openxmlformats.org/officeDocument/2006/relationships/slide" Target="/ppt/slides/slide7.xml" Id="R08e3d97d668b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d5a39e9ba49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222b50904ec2" /><Relationship Type="http://schemas.openxmlformats.org/officeDocument/2006/relationships/theme" Target="/ppt/slideMasters/theme/theme1.xml" Id="R0ea5d4c92108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8222b5090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6e5462077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d5e4e9f99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9b7a5925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e184b8dca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3ee18b1e7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3371b937643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47eb6fbfa44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ANGELL-HANSEN TRINE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BRINGSVERD JOHAN THULIN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BYSTRØM KETIL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VIDAR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 EYSTEIN OLAV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SVEIN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