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877abb6b4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de1712e874fdd"/>
  </p:sldMasterIdLst>
  <p:sldIdLst>
    <p:sldId xmlns:r="http://schemas.openxmlformats.org/officeDocument/2006/relationships" id="256" r:id="Rb5ff80198a9e4db2"/>
    <p:sldId xmlns:r="http://schemas.openxmlformats.org/officeDocument/2006/relationships" id="257" r:id="R14434b3d43774750"/>
    <p:sldId xmlns:r="http://schemas.openxmlformats.org/officeDocument/2006/relationships" id="258" r:id="R882b471dc939492a"/>
    <p:sldId xmlns:r="http://schemas.openxmlformats.org/officeDocument/2006/relationships" id="259" r:id="Rb15cc88d5efc436b"/>
    <p:sldId xmlns:r="http://schemas.openxmlformats.org/officeDocument/2006/relationships" id="260" r:id="R11996ac9ccd54223"/>
    <p:sldId xmlns:r="http://schemas.openxmlformats.org/officeDocument/2006/relationships" id="261" r:id="R47c8e253b46d4681"/>
    <p:sldId xmlns:r="http://schemas.openxmlformats.org/officeDocument/2006/relationships" id="262" r:id="R386574347537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de1712e874fdd" /><Relationship Type="http://schemas.openxmlformats.org/officeDocument/2006/relationships/slide" Target="/ppt/slides/slide1.xml" Id="Rb5ff80198a9e4db2" /><Relationship Type="http://schemas.openxmlformats.org/officeDocument/2006/relationships/slide" Target="/ppt/slides/slide2.xml" Id="R14434b3d43774750" /><Relationship Type="http://schemas.openxmlformats.org/officeDocument/2006/relationships/slide" Target="/ppt/slides/slide3.xml" Id="R882b471dc939492a" /><Relationship Type="http://schemas.openxmlformats.org/officeDocument/2006/relationships/slide" Target="/ppt/slides/slide4.xml" Id="Rb15cc88d5efc436b" /><Relationship Type="http://schemas.openxmlformats.org/officeDocument/2006/relationships/slide" Target="/ppt/slides/slide5.xml" Id="R11996ac9ccd54223" /><Relationship Type="http://schemas.openxmlformats.org/officeDocument/2006/relationships/slide" Target="/ppt/slides/slide6.xml" Id="R47c8e253b46d4681" /><Relationship Type="http://schemas.openxmlformats.org/officeDocument/2006/relationships/slide" Target="/ppt/slides/slide7.xml" Id="R386574347537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073aaf5b8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23f5dfcc54cb6" /><Relationship Type="http://schemas.openxmlformats.org/officeDocument/2006/relationships/theme" Target="/ppt/slideMasters/theme/theme1.xml" Id="R1c6c5c178daa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23f5dfcc5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b60db0bdb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b33fe2dc4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0cd28aef6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3a2f16bba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5b8b5cc7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80f8bd284b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c389509bd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OLAV SEIM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SEIM AS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1 873 564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5 841 045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982 322 499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