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7a7bfa27cd4c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680fd83724f72"/>
  </p:sldMasterIdLst>
  <p:sldIdLst>
    <p:sldId xmlns:r="http://schemas.openxmlformats.org/officeDocument/2006/relationships" id="256" r:id="Rc866adf84ebe4286"/>
    <p:sldId xmlns:r="http://schemas.openxmlformats.org/officeDocument/2006/relationships" id="257" r:id="R8299e0446f424b88"/>
    <p:sldId xmlns:r="http://schemas.openxmlformats.org/officeDocument/2006/relationships" id="258" r:id="Rdd0eccd28d114d94"/>
    <p:sldId xmlns:r="http://schemas.openxmlformats.org/officeDocument/2006/relationships" id="259" r:id="R3563f76b4a934b8b"/>
    <p:sldId xmlns:r="http://schemas.openxmlformats.org/officeDocument/2006/relationships" id="260" r:id="R511a7b245355436b"/>
    <p:sldId xmlns:r="http://schemas.openxmlformats.org/officeDocument/2006/relationships" id="261" r:id="R0e25a8b3e2f944c1"/>
    <p:sldId xmlns:r="http://schemas.openxmlformats.org/officeDocument/2006/relationships" id="262" r:id="Rdeb5cedcfc074a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680fd83724f72" /><Relationship Type="http://schemas.openxmlformats.org/officeDocument/2006/relationships/slide" Target="/ppt/slides/slide1.xml" Id="Rc866adf84ebe4286" /><Relationship Type="http://schemas.openxmlformats.org/officeDocument/2006/relationships/slide" Target="/ppt/slides/slide2.xml" Id="R8299e0446f424b88" /><Relationship Type="http://schemas.openxmlformats.org/officeDocument/2006/relationships/slide" Target="/ppt/slides/slide3.xml" Id="Rdd0eccd28d114d94" /><Relationship Type="http://schemas.openxmlformats.org/officeDocument/2006/relationships/slide" Target="/ppt/slides/slide4.xml" Id="R3563f76b4a934b8b" /><Relationship Type="http://schemas.openxmlformats.org/officeDocument/2006/relationships/slide" Target="/ppt/slides/slide5.xml" Id="R511a7b245355436b" /><Relationship Type="http://schemas.openxmlformats.org/officeDocument/2006/relationships/slide" Target="/ppt/slides/slide6.xml" Id="R0e25a8b3e2f944c1" /><Relationship Type="http://schemas.openxmlformats.org/officeDocument/2006/relationships/slide" Target="/ppt/slides/slide7.xml" Id="Rdeb5cedcfc074a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5c2ff3ce2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750f26ccd4ed0" /><Relationship Type="http://schemas.openxmlformats.org/officeDocument/2006/relationships/theme" Target="/ppt/slideMasters/theme/theme1.xml" Id="R6fe19445f121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750f26ccd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ff5949370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978bef7dc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cd10ac74a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fb0c27970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9b9b1d07244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877364e2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f80a7e3b3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SKREIA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SKREIA REGNSKAP 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30 320 711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2 538 102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4 799 381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14 744 416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86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982 363 543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