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badfe131c345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bef3d4a21b4888"/>
  </p:sldMasterIdLst>
  <p:sldIdLst>
    <p:sldId xmlns:r="http://schemas.openxmlformats.org/officeDocument/2006/relationships" id="256" r:id="R6c0d74af00b84a43"/>
    <p:sldId xmlns:r="http://schemas.openxmlformats.org/officeDocument/2006/relationships" id="257" r:id="Rb1641cd59bb840d5"/>
    <p:sldId xmlns:r="http://schemas.openxmlformats.org/officeDocument/2006/relationships" id="258" r:id="Raccd8c10cc56412d"/>
    <p:sldId xmlns:r="http://schemas.openxmlformats.org/officeDocument/2006/relationships" id="259" r:id="R847d0bf052ee45ff"/>
    <p:sldId xmlns:r="http://schemas.openxmlformats.org/officeDocument/2006/relationships" id="260" r:id="R2011b742d66249df"/>
    <p:sldId xmlns:r="http://schemas.openxmlformats.org/officeDocument/2006/relationships" id="261" r:id="Rab8526bee9bd4ea9"/>
    <p:sldId xmlns:r="http://schemas.openxmlformats.org/officeDocument/2006/relationships" id="262" r:id="Rb864dc8ec27a45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bef3d4a21b4888" /><Relationship Type="http://schemas.openxmlformats.org/officeDocument/2006/relationships/slide" Target="/ppt/slides/slide1.xml" Id="R6c0d74af00b84a43" /><Relationship Type="http://schemas.openxmlformats.org/officeDocument/2006/relationships/slide" Target="/ppt/slides/slide2.xml" Id="Rb1641cd59bb840d5" /><Relationship Type="http://schemas.openxmlformats.org/officeDocument/2006/relationships/slide" Target="/ppt/slides/slide3.xml" Id="Raccd8c10cc56412d" /><Relationship Type="http://schemas.openxmlformats.org/officeDocument/2006/relationships/slide" Target="/ppt/slides/slide4.xml" Id="R847d0bf052ee45ff" /><Relationship Type="http://schemas.openxmlformats.org/officeDocument/2006/relationships/slide" Target="/ppt/slides/slide5.xml" Id="R2011b742d66249df" /><Relationship Type="http://schemas.openxmlformats.org/officeDocument/2006/relationships/slide" Target="/ppt/slides/slide6.xml" Id="Rab8526bee9bd4ea9" /><Relationship Type="http://schemas.openxmlformats.org/officeDocument/2006/relationships/slide" Target="/ppt/slides/slide7.xml" Id="Rb864dc8ec27a45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f3f4c2123c49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017662b914c32" /><Relationship Type="http://schemas.openxmlformats.org/officeDocument/2006/relationships/theme" Target="/ppt/slideMasters/theme/theme1.xml" Id="Rceff4b47cee446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0017662b914c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f7481b45643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585b5fb4544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2630e770e4b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884b086cf45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6caf5765d45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7acbd82144e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cd280806d46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VISMA ENTERPRISE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ENTERPRISE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1 112 442 597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344 585 089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282 804 803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141 357 070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643 919 686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kundesenteret@visma.no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982 410 339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