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bf4a07d0c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2761c58724656"/>
  </p:sldMasterIdLst>
  <p:sldIdLst>
    <p:sldId xmlns:r="http://schemas.openxmlformats.org/officeDocument/2006/relationships" id="256" r:id="R1022600a1ba342ec"/>
    <p:sldId xmlns:r="http://schemas.openxmlformats.org/officeDocument/2006/relationships" id="257" r:id="R863421ad3f0a4b0b"/>
    <p:sldId xmlns:r="http://schemas.openxmlformats.org/officeDocument/2006/relationships" id="258" r:id="R774184b6b72548ee"/>
    <p:sldId xmlns:r="http://schemas.openxmlformats.org/officeDocument/2006/relationships" id="259" r:id="R65094b075e3b457e"/>
    <p:sldId xmlns:r="http://schemas.openxmlformats.org/officeDocument/2006/relationships" id="260" r:id="R70336eb513ef46f8"/>
    <p:sldId xmlns:r="http://schemas.openxmlformats.org/officeDocument/2006/relationships" id="261" r:id="R1ea3744b9b774fda"/>
    <p:sldId xmlns:r="http://schemas.openxmlformats.org/officeDocument/2006/relationships" id="262" r:id="Rab5b7eab0686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2761c58724656" /><Relationship Type="http://schemas.openxmlformats.org/officeDocument/2006/relationships/slide" Target="/ppt/slides/slide1.xml" Id="R1022600a1ba342ec" /><Relationship Type="http://schemas.openxmlformats.org/officeDocument/2006/relationships/slide" Target="/ppt/slides/slide2.xml" Id="R863421ad3f0a4b0b" /><Relationship Type="http://schemas.openxmlformats.org/officeDocument/2006/relationships/slide" Target="/ppt/slides/slide3.xml" Id="R774184b6b72548ee" /><Relationship Type="http://schemas.openxmlformats.org/officeDocument/2006/relationships/slide" Target="/ppt/slides/slide4.xml" Id="R65094b075e3b457e" /><Relationship Type="http://schemas.openxmlformats.org/officeDocument/2006/relationships/slide" Target="/ppt/slides/slide5.xml" Id="R70336eb513ef46f8" /><Relationship Type="http://schemas.openxmlformats.org/officeDocument/2006/relationships/slide" Target="/ppt/slides/slide6.xml" Id="R1ea3744b9b774fda" /><Relationship Type="http://schemas.openxmlformats.org/officeDocument/2006/relationships/slide" Target="/ppt/slides/slide7.xml" Id="Rab5b7eab0686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a54866667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2ec35f1e54e13" /><Relationship Type="http://schemas.openxmlformats.org/officeDocument/2006/relationships/theme" Target="/ppt/slideMasters/theme/theme1.xml" Id="R1280877098c2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2ec35f1e5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b625a2adf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7a628d02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cf7eac3df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8f5dbfb0e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5f50fe10046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d2b5edcd9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44712e41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HARINGCO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HARINGCO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2 067 775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ÅSMUND LØVMO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Løvmo, Siriusvegen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harlovmo@gmail.com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982 449 383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HARINGCO AS</a:t>
            </a:r>
          </a:p>
        </p:txBody>
      </p:sp>
    </p:spTree>
  </p:cSld>
  <p:clrMapOvr>
    <a:masterClrMapping xmlns:a="http://schemas.openxmlformats.org/drawingml/2006/main"/>
  </p:clrMapOvr>
</p:sld>
</file>