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ef584ecc62b4d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a5006ffaa9410b"/>
  </p:sldMasterIdLst>
  <p:sldIdLst>
    <p:sldId xmlns:r="http://schemas.openxmlformats.org/officeDocument/2006/relationships" id="256" r:id="R12adb066a6084e4b"/>
    <p:sldId xmlns:r="http://schemas.openxmlformats.org/officeDocument/2006/relationships" id="257" r:id="R43db5f6dc61b4587"/>
    <p:sldId xmlns:r="http://schemas.openxmlformats.org/officeDocument/2006/relationships" id="258" r:id="R4c16fb4e55dd47ee"/>
    <p:sldId xmlns:r="http://schemas.openxmlformats.org/officeDocument/2006/relationships" id="259" r:id="Refbd2e3a40694aea"/>
    <p:sldId xmlns:r="http://schemas.openxmlformats.org/officeDocument/2006/relationships" id="260" r:id="R797e47346ac040fd"/>
    <p:sldId xmlns:r="http://schemas.openxmlformats.org/officeDocument/2006/relationships" id="261" r:id="R070640255bcd4c3d"/>
    <p:sldId xmlns:r="http://schemas.openxmlformats.org/officeDocument/2006/relationships" id="262" r:id="R0e6ae62db3e741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a5006ffaa9410b" /><Relationship Type="http://schemas.openxmlformats.org/officeDocument/2006/relationships/slide" Target="/ppt/slides/slide1.xml" Id="R12adb066a6084e4b" /><Relationship Type="http://schemas.openxmlformats.org/officeDocument/2006/relationships/slide" Target="/ppt/slides/slide2.xml" Id="R43db5f6dc61b4587" /><Relationship Type="http://schemas.openxmlformats.org/officeDocument/2006/relationships/slide" Target="/ppt/slides/slide3.xml" Id="R4c16fb4e55dd47ee" /><Relationship Type="http://schemas.openxmlformats.org/officeDocument/2006/relationships/slide" Target="/ppt/slides/slide4.xml" Id="Refbd2e3a40694aea" /><Relationship Type="http://schemas.openxmlformats.org/officeDocument/2006/relationships/slide" Target="/ppt/slides/slide5.xml" Id="R797e47346ac040fd" /><Relationship Type="http://schemas.openxmlformats.org/officeDocument/2006/relationships/slide" Target="/ppt/slides/slide6.xml" Id="R070640255bcd4c3d" /><Relationship Type="http://schemas.openxmlformats.org/officeDocument/2006/relationships/slide" Target="/ppt/slides/slide7.xml" Id="R0e6ae62db3e741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577436c3842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7b9c0f64846f0" /><Relationship Type="http://schemas.openxmlformats.org/officeDocument/2006/relationships/theme" Target="/ppt/slideMasters/theme/theme1.xml" Id="R2f7928c4cdee4b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e7b9c0f64846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387db249247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a04307aa948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7172de6eb45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525f6faa0c4f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12b01f2da34e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5ddaef85d45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df111deb645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TELENOR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TELENOR ASA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678 000 000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−1 139 000 000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20 525 000 000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109 129 000 000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211 512 000 000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NÆRINGS- OG FISKERIDEPARTEMENTET  –  54,0 %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CITIBANK, N.A.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 STREET BANK AND TRUST COMP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ASA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Snarøyveien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1360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89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www.telenor.no/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982 463 718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TELENOR ASA</a:t>
            </a:r>
          </a:p>
        </p:txBody>
      </p:sp>
    </p:spTree>
  </p:cSld>
  <p:clrMapOvr>
    <a:masterClrMapping xmlns:a="http://schemas.openxmlformats.org/drawingml/2006/main"/>
  </p:clrMapOvr>
</p:sld>
</file>