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92775243c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022263baa4423"/>
  </p:sldMasterIdLst>
  <p:sldIdLst>
    <p:sldId xmlns:r="http://schemas.openxmlformats.org/officeDocument/2006/relationships" id="256" r:id="R898db2676acc4e18"/>
    <p:sldId xmlns:r="http://schemas.openxmlformats.org/officeDocument/2006/relationships" id="257" r:id="R8c18385e33564d5e"/>
    <p:sldId xmlns:r="http://schemas.openxmlformats.org/officeDocument/2006/relationships" id="258" r:id="R0efd68bb5a454cd4"/>
    <p:sldId xmlns:r="http://schemas.openxmlformats.org/officeDocument/2006/relationships" id="259" r:id="R294043e902fe4b53"/>
    <p:sldId xmlns:r="http://schemas.openxmlformats.org/officeDocument/2006/relationships" id="260" r:id="R8eddc6dd90c24c1c"/>
    <p:sldId xmlns:r="http://schemas.openxmlformats.org/officeDocument/2006/relationships" id="261" r:id="Rb05bcf2adbbb4232"/>
    <p:sldId xmlns:r="http://schemas.openxmlformats.org/officeDocument/2006/relationships" id="262" r:id="R3329e85f8758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022263baa4423" /><Relationship Type="http://schemas.openxmlformats.org/officeDocument/2006/relationships/slide" Target="/ppt/slides/slide1.xml" Id="R898db2676acc4e18" /><Relationship Type="http://schemas.openxmlformats.org/officeDocument/2006/relationships/slide" Target="/ppt/slides/slide2.xml" Id="R8c18385e33564d5e" /><Relationship Type="http://schemas.openxmlformats.org/officeDocument/2006/relationships/slide" Target="/ppt/slides/slide3.xml" Id="R0efd68bb5a454cd4" /><Relationship Type="http://schemas.openxmlformats.org/officeDocument/2006/relationships/slide" Target="/ppt/slides/slide4.xml" Id="R294043e902fe4b53" /><Relationship Type="http://schemas.openxmlformats.org/officeDocument/2006/relationships/slide" Target="/ppt/slides/slide5.xml" Id="R8eddc6dd90c24c1c" /><Relationship Type="http://schemas.openxmlformats.org/officeDocument/2006/relationships/slide" Target="/ppt/slides/slide6.xml" Id="Rb05bcf2adbbb4232" /><Relationship Type="http://schemas.openxmlformats.org/officeDocument/2006/relationships/slide" Target="/ppt/slides/slide7.xml" Id="R3329e85f8758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508c48644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a75084534227" /><Relationship Type="http://schemas.openxmlformats.org/officeDocument/2006/relationships/theme" Target="/ppt/slideMasters/theme/theme1.xml" Id="R0ee8ac52c4af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aa7508453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c59e4720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20347197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ea987bf0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202ac011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927835f4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9be7e977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4f79f199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NEDREBØ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NEDREBØ TRANSPORT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7 493 020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NEDREBØ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Kvitveisstien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gudmund@gntransport.no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982 469 953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