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caf0981ebd4c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acdec9a90f4fea"/>
  </p:sldMasterIdLst>
  <p:sldIdLst>
    <p:sldId xmlns:r="http://schemas.openxmlformats.org/officeDocument/2006/relationships" id="256" r:id="Rfda16d94b16d4741"/>
    <p:sldId xmlns:r="http://schemas.openxmlformats.org/officeDocument/2006/relationships" id="257" r:id="R30d4009c1e1748d5"/>
    <p:sldId xmlns:r="http://schemas.openxmlformats.org/officeDocument/2006/relationships" id="258" r:id="R21db9b071dbc42b6"/>
    <p:sldId xmlns:r="http://schemas.openxmlformats.org/officeDocument/2006/relationships" id="259" r:id="R169bb2c25f2e4748"/>
    <p:sldId xmlns:r="http://schemas.openxmlformats.org/officeDocument/2006/relationships" id="260" r:id="R644fe49fec1048ef"/>
    <p:sldId xmlns:r="http://schemas.openxmlformats.org/officeDocument/2006/relationships" id="261" r:id="R84ae0c33ec704b2f"/>
    <p:sldId xmlns:r="http://schemas.openxmlformats.org/officeDocument/2006/relationships" id="262" r:id="Rdabc3c35308740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cdec9a90f4fea" /><Relationship Type="http://schemas.openxmlformats.org/officeDocument/2006/relationships/slide" Target="/ppt/slides/slide1.xml" Id="Rfda16d94b16d4741" /><Relationship Type="http://schemas.openxmlformats.org/officeDocument/2006/relationships/slide" Target="/ppt/slides/slide2.xml" Id="R30d4009c1e1748d5" /><Relationship Type="http://schemas.openxmlformats.org/officeDocument/2006/relationships/slide" Target="/ppt/slides/slide3.xml" Id="R21db9b071dbc42b6" /><Relationship Type="http://schemas.openxmlformats.org/officeDocument/2006/relationships/slide" Target="/ppt/slides/slide4.xml" Id="R169bb2c25f2e4748" /><Relationship Type="http://schemas.openxmlformats.org/officeDocument/2006/relationships/slide" Target="/ppt/slides/slide5.xml" Id="R644fe49fec1048ef" /><Relationship Type="http://schemas.openxmlformats.org/officeDocument/2006/relationships/slide" Target="/ppt/slides/slide6.xml" Id="R84ae0c33ec704b2f" /><Relationship Type="http://schemas.openxmlformats.org/officeDocument/2006/relationships/slide" Target="/ppt/slides/slide7.xml" Id="Rdabc3c35308740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e95a7dcc246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749def92b4fe6" /><Relationship Type="http://schemas.openxmlformats.org/officeDocument/2006/relationships/theme" Target="/ppt/slideMasters/theme/theme1.xml" Id="R2e65afbf95db4c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2749def92b4f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54dfb43034a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166ebe52441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83d9b84e249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0c7a74f1c45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d5afe11294d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8f84fd5c842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012db9cf049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TØNSBERG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TØNSBERG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136 736 821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12 886 396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8 946 194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48 431 105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Ollebukta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q.tonsberg@choice.no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982 488 494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