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53c6858f87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18eca3f4b4f2e"/>
  </p:sldMasterIdLst>
  <p:sldIdLst>
    <p:sldId xmlns:r="http://schemas.openxmlformats.org/officeDocument/2006/relationships" id="256" r:id="R19a2b23900a34079"/>
    <p:sldId xmlns:r="http://schemas.openxmlformats.org/officeDocument/2006/relationships" id="257" r:id="R3e2329f23fc547d1"/>
    <p:sldId xmlns:r="http://schemas.openxmlformats.org/officeDocument/2006/relationships" id="258" r:id="R5edb2b28dd7c46d0"/>
    <p:sldId xmlns:r="http://schemas.openxmlformats.org/officeDocument/2006/relationships" id="259" r:id="R2cd0875c3f724be1"/>
    <p:sldId xmlns:r="http://schemas.openxmlformats.org/officeDocument/2006/relationships" id="260" r:id="R24fbfa4a52024b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18eca3f4b4f2e" /><Relationship Type="http://schemas.openxmlformats.org/officeDocument/2006/relationships/slide" Target="/ppt/slides/slide1.xml" Id="R19a2b23900a34079" /><Relationship Type="http://schemas.openxmlformats.org/officeDocument/2006/relationships/slide" Target="/ppt/slides/slide2.xml" Id="R3e2329f23fc547d1" /><Relationship Type="http://schemas.openxmlformats.org/officeDocument/2006/relationships/slide" Target="/ppt/slides/slide3.xml" Id="R5edb2b28dd7c46d0" /><Relationship Type="http://schemas.openxmlformats.org/officeDocument/2006/relationships/slide" Target="/ppt/slides/slide4.xml" Id="R2cd0875c3f724be1" /><Relationship Type="http://schemas.openxmlformats.org/officeDocument/2006/relationships/slide" Target="/ppt/slides/slide5.xml" Id="R24fbfa4a52024b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e8b982999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3bffcd2254cea" /><Relationship Type="http://schemas.openxmlformats.org/officeDocument/2006/relationships/theme" Target="/ppt/slideMasters/theme/theme1.xml" Id="R477fd249fcab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3bffcd225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cf1e5c1b6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9a1ee68bc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63262cc2041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e1b836087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2bbc452f3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NORDNET BANK 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AB ble etablert [år] og holder til i Se-167 14 Bromma.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Gustavslundsvägen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Se-167 14 Bromma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4608 50633000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info@nordnet.se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www.nordnet.se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982 503 817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AB</a:t>
            </a:r>
          </a:p>
        </p:txBody>
      </p:sp>
    </p:spTree>
  </p:cSld>
  <p:clrMapOvr>
    <a:masterClrMapping xmlns:a="http://schemas.openxmlformats.org/drawingml/2006/main"/>
  </p:clrMapOvr>
</p:sld>
</file>