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d87ef74c9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2f5ba16834584"/>
  </p:sldMasterIdLst>
  <p:sldIdLst>
    <p:sldId xmlns:r="http://schemas.openxmlformats.org/officeDocument/2006/relationships" id="256" r:id="Re3c89f44ec2a4140"/>
    <p:sldId xmlns:r="http://schemas.openxmlformats.org/officeDocument/2006/relationships" id="257" r:id="R47135b5ddd924476"/>
    <p:sldId xmlns:r="http://schemas.openxmlformats.org/officeDocument/2006/relationships" id="258" r:id="R23b907692ea94b70"/>
    <p:sldId xmlns:r="http://schemas.openxmlformats.org/officeDocument/2006/relationships" id="259" r:id="Rb9aee6983f10498a"/>
    <p:sldId xmlns:r="http://schemas.openxmlformats.org/officeDocument/2006/relationships" id="260" r:id="R1d8cf646e81c4994"/>
    <p:sldId xmlns:r="http://schemas.openxmlformats.org/officeDocument/2006/relationships" id="261" r:id="Rd46671f42d4445d3"/>
    <p:sldId xmlns:r="http://schemas.openxmlformats.org/officeDocument/2006/relationships" id="262" r:id="R9899d5d945b6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2f5ba16834584" /><Relationship Type="http://schemas.openxmlformats.org/officeDocument/2006/relationships/slide" Target="/ppt/slides/slide1.xml" Id="Re3c89f44ec2a4140" /><Relationship Type="http://schemas.openxmlformats.org/officeDocument/2006/relationships/slide" Target="/ppt/slides/slide2.xml" Id="R47135b5ddd924476" /><Relationship Type="http://schemas.openxmlformats.org/officeDocument/2006/relationships/slide" Target="/ppt/slides/slide3.xml" Id="R23b907692ea94b70" /><Relationship Type="http://schemas.openxmlformats.org/officeDocument/2006/relationships/slide" Target="/ppt/slides/slide4.xml" Id="Rb9aee6983f10498a" /><Relationship Type="http://schemas.openxmlformats.org/officeDocument/2006/relationships/slide" Target="/ppt/slides/slide5.xml" Id="R1d8cf646e81c4994" /><Relationship Type="http://schemas.openxmlformats.org/officeDocument/2006/relationships/slide" Target="/ppt/slides/slide6.xml" Id="Rd46671f42d4445d3" /><Relationship Type="http://schemas.openxmlformats.org/officeDocument/2006/relationships/slide" Target="/ppt/slides/slide7.xml" Id="R9899d5d945b6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43ec44039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5e62576541a7" /><Relationship Type="http://schemas.openxmlformats.org/officeDocument/2006/relationships/theme" Target="/ppt/slideMasters/theme/theme1.xml" Id="R25655029523a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e5e625765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b6f0e7e0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27a5ae01f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d4be344a3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a9027887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dce4ac4e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d39cbd4f8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97f75162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BRUVIK-MEYER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HEIDE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KRISTIN DAHL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