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de10f95e2d2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eaf35593b2471d"/>
  </p:sldMasterIdLst>
  <p:sldIdLst>
    <p:sldId xmlns:r="http://schemas.openxmlformats.org/officeDocument/2006/relationships" id="256" r:id="R4c4f228e2ace4f35"/>
    <p:sldId xmlns:r="http://schemas.openxmlformats.org/officeDocument/2006/relationships" id="257" r:id="Rbfdd8a7026514c72"/>
    <p:sldId xmlns:r="http://schemas.openxmlformats.org/officeDocument/2006/relationships" id="258" r:id="Rae2fc1f1a0734dfe"/>
    <p:sldId xmlns:r="http://schemas.openxmlformats.org/officeDocument/2006/relationships" id="259" r:id="Re5fa0c92c3f147e5"/>
    <p:sldId xmlns:r="http://schemas.openxmlformats.org/officeDocument/2006/relationships" id="260" r:id="R5ed6a791e36a43e3"/>
    <p:sldId xmlns:r="http://schemas.openxmlformats.org/officeDocument/2006/relationships" id="261" r:id="R50aa44f93f1c4a2b"/>
    <p:sldId xmlns:r="http://schemas.openxmlformats.org/officeDocument/2006/relationships" id="262" r:id="Rd788dc6799f94e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af35593b2471d" /><Relationship Type="http://schemas.openxmlformats.org/officeDocument/2006/relationships/slide" Target="/ppt/slides/slide1.xml" Id="R4c4f228e2ace4f35" /><Relationship Type="http://schemas.openxmlformats.org/officeDocument/2006/relationships/slide" Target="/ppt/slides/slide2.xml" Id="Rbfdd8a7026514c72" /><Relationship Type="http://schemas.openxmlformats.org/officeDocument/2006/relationships/slide" Target="/ppt/slides/slide3.xml" Id="Rae2fc1f1a0734dfe" /><Relationship Type="http://schemas.openxmlformats.org/officeDocument/2006/relationships/slide" Target="/ppt/slides/slide4.xml" Id="Re5fa0c92c3f147e5" /><Relationship Type="http://schemas.openxmlformats.org/officeDocument/2006/relationships/slide" Target="/ppt/slides/slide5.xml" Id="R5ed6a791e36a43e3" /><Relationship Type="http://schemas.openxmlformats.org/officeDocument/2006/relationships/slide" Target="/ppt/slides/slide6.xml" Id="R50aa44f93f1c4a2b" /><Relationship Type="http://schemas.openxmlformats.org/officeDocument/2006/relationships/slide" Target="/ppt/slides/slide7.xml" Id="Rd788dc6799f94e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e56b0e8bc4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698103c7245a9" /><Relationship Type="http://schemas.openxmlformats.org/officeDocument/2006/relationships/theme" Target="/ppt/slideMasters/theme/theme1.xml" Id="R8e3d146a30ce4d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d698103c72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9ccd67d5d4f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afd72f87ae4e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421e1c32b48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6847adb95d4b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c37c841b843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e275ba9a984a6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ab6744a4d4c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REVISJON 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30 677 191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6 524 378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5 181 731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13 787 719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ESKELAND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INVESTERING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YODA INVEST AS  –  28,3 %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GRØTTELAND TOR OVE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SKULEVOLD REID INGVE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Maskinveien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95 87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www.revisjonvest.no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982 519 411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 VEST AS</a:t>
            </a:r>
          </a:p>
        </p:txBody>
      </p:sp>
    </p:spTree>
  </p:cSld>
  <p:clrMapOvr>
    <a:masterClrMapping xmlns:a="http://schemas.openxmlformats.org/drawingml/2006/main"/>
  </p:clrMapOvr>
</p:sld>
</file>