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8a8551eae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ad903e75543f1"/>
  </p:sldMasterIdLst>
  <p:sldIdLst>
    <p:sldId xmlns:r="http://schemas.openxmlformats.org/officeDocument/2006/relationships" id="256" r:id="R84506f40ad974fbf"/>
    <p:sldId xmlns:r="http://schemas.openxmlformats.org/officeDocument/2006/relationships" id="257" r:id="R1e3f86bbfc294fad"/>
    <p:sldId xmlns:r="http://schemas.openxmlformats.org/officeDocument/2006/relationships" id="258" r:id="R59d47bac89ec46d6"/>
    <p:sldId xmlns:r="http://schemas.openxmlformats.org/officeDocument/2006/relationships" id="259" r:id="R4939977124384021"/>
    <p:sldId xmlns:r="http://schemas.openxmlformats.org/officeDocument/2006/relationships" id="260" r:id="R9f233eb6179c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ad903e75543f1" /><Relationship Type="http://schemas.openxmlformats.org/officeDocument/2006/relationships/slide" Target="/ppt/slides/slide1.xml" Id="R84506f40ad974fbf" /><Relationship Type="http://schemas.openxmlformats.org/officeDocument/2006/relationships/slide" Target="/ppt/slides/slide2.xml" Id="R1e3f86bbfc294fad" /><Relationship Type="http://schemas.openxmlformats.org/officeDocument/2006/relationships/slide" Target="/ppt/slides/slide3.xml" Id="R59d47bac89ec46d6" /><Relationship Type="http://schemas.openxmlformats.org/officeDocument/2006/relationships/slide" Target="/ppt/slides/slide4.xml" Id="R4939977124384021" /><Relationship Type="http://schemas.openxmlformats.org/officeDocument/2006/relationships/slide" Target="/ppt/slides/slide5.xml" Id="R9f233eb6179c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7e6a81ff8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e4f2fce049fe" /><Relationship Type="http://schemas.openxmlformats.org/officeDocument/2006/relationships/theme" Target="/ppt/slideMasters/theme/theme1.xml" Id="R606128f3a8ed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ae4f2fce0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e2a8eca9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b25906d7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951b26c68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c51dd21b2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d3bfd8a22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