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59db2d8df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f6c100fc947c9"/>
  </p:sldMasterIdLst>
  <p:sldIdLst>
    <p:sldId xmlns:r="http://schemas.openxmlformats.org/officeDocument/2006/relationships" id="256" r:id="Rab462f6becfe4ddd"/>
    <p:sldId xmlns:r="http://schemas.openxmlformats.org/officeDocument/2006/relationships" id="257" r:id="Rf8683b692e584549"/>
    <p:sldId xmlns:r="http://schemas.openxmlformats.org/officeDocument/2006/relationships" id="258" r:id="R321e022362de4b49"/>
    <p:sldId xmlns:r="http://schemas.openxmlformats.org/officeDocument/2006/relationships" id="259" r:id="R85ca7b2e90834471"/>
    <p:sldId xmlns:r="http://schemas.openxmlformats.org/officeDocument/2006/relationships" id="260" r:id="Rcb0e219bb9ce4631"/>
    <p:sldId xmlns:r="http://schemas.openxmlformats.org/officeDocument/2006/relationships" id="261" r:id="R4d1f9e099f4847be"/>
    <p:sldId xmlns:r="http://schemas.openxmlformats.org/officeDocument/2006/relationships" id="262" r:id="R9c691ce2a0ba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f6c100fc947c9" /><Relationship Type="http://schemas.openxmlformats.org/officeDocument/2006/relationships/slide" Target="/ppt/slides/slide1.xml" Id="Rab462f6becfe4ddd" /><Relationship Type="http://schemas.openxmlformats.org/officeDocument/2006/relationships/slide" Target="/ppt/slides/slide2.xml" Id="Rf8683b692e584549" /><Relationship Type="http://schemas.openxmlformats.org/officeDocument/2006/relationships/slide" Target="/ppt/slides/slide3.xml" Id="R321e022362de4b49" /><Relationship Type="http://schemas.openxmlformats.org/officeDocument/2006/relationships/slide" Target="/ppt/slides/slide4.xml" Id="R85ca7b2e90834471" /><Relationship Type="http://schemas.openxmlformats.org/officeDocument/2006/relationships/slide" Target="/ppt/slides/slide5.xml" Id="Rcb0e219bb9ce4631" /><Relationship Type="http://schemas.openxmlformats.org/officeDocument/2006/relationships/slide" Target="/ppt/slides/slide6.xml" Id="R4d1f9e099f4847be" /><Relationship Type="http://schemas.openxmlformats.org/officeDocument/2006/relationships/slide" Target="/ppt/slides/slide7.xml" Id="R9c691ce2a0ba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133144574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f9d1d31274080" /><Relationship Type="http://schemas.openxmlformats.org/officeDocument/2006/relationships/theme" Target="/ppt/slideMasters/theme/theme1.xml" Id="R82728a9291db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f9d1d3127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c629a7de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0c1024df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be8879eb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fe0d14a2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8eebc9c0e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0a3909fa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2d6d81419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47 743 499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