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8a7751a8d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9c7e057d944cfa"/>
  </p:sldMasterIdLst>
  <p:sldIdLst>
    <p:sldId xmlns:r="http://schemas.openxmlformats.org/officeDocument/2006/relationships" id="256" r:id="Rf05cd780e60d49a1"/>
    <p:sldId xmlns:r="http://schemas.openxmlformats.org/officeDocument/2006/relationships" id="257" r:id="R8118d389a60449c0"/>
    <p:sldId xmlns:r="http://schemas.openxmlformats.org/officeDocument/2006/relationships" id="258" r:id="Rb4766315dfd24b59"/>
    <p:sldId xmlns:r="http://schemas.openxmlformats.org/officeDocument/2006/relationships" id="259" r:id="Rd0f93ac277114a81"/>
    <p:sldId xmlns:r="http://schemas.openxmlformats.org/officeDocument/2006/relationships" id="260" r:id="Rd3171a7224ff4066"/>
    <p:sldId xmlns:r="http://schemas.openxmlformats.org/officeDocument/2006/relationships" id="261" r:id="R2fa238c7a2294e77"/>
    <p:sldId xmlns:r="http://schemas.openxmlformats.org/officeDocument/2006/relationships" id="262" r:id="R79216287e0d64a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c7e057d944cfa" /><Relationship Type="http://schemas.openxmlformats.org/officeDocument/2006/relationships/slide" Target="/ppt/slides/slide1.xml" Id="Rf05cd780e60d49a1" /><Relationship Type="http://schemas.openxmlformats.org/officeDocument/2006/relationships/slide" Target="/ppt/slides/slide2.xml" Id="R8118d389a60449c0" /><Relationship Type="http://schemas.openxmlformats.org/officeDocument/2006/relationships/slide" Target="/ppt/slides/slide3.xml" Id="Rb4766315dfd24b59" /><Relationship Type="http://schemas.openxmlformats.org/officeDocument/2006/relationships/slide" Target="/ppt/slides/slide4.xml" Id="Rd0f93ac277114a81" /><Relationship Type="http://schemas.openxmlformats.org/officeDocument/2006/relationships/slide" Target="/ppt/slides/slide5.xml" Id="Rd3171a7224ff4066" /><Relationship Type="http://schemas.openxmlformats.org/officeDocument/2006/relationships/slide" Target="/ppt/slides/slide6.xml" Id="R2fa238c7a2294e77" /><Relationship Type="http://schemas.openxmlformats.org/officeDocument/2006/relationships/slide" Target="/ppt/slides/slide7.xml" Id="R79216287e0d64a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a7b16bbd9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14fb15e884baa" /><Relationship Type="http://schemas.openxmlformats.org/officeDocument/2006/relationships/theme" Target="/ppt/slideMasters/theme/theme1.xml" Id="Rec4fe95e8d114f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914fb15e88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46a6ca99045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ce4cfb04045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ba70d5bde42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de07864f34b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0978bf3de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a48645d5b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097698e78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ADARIS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47 743 499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48 618 132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RAGNHILD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brg@brg.no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982 529 204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