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b7e7b7680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8bf5833f74d63"/>
  </p:sldMasterIdLst>
  <p:sldIdLst>
    <p:sldId xmlns:r="http://schemas.openxmlformats.org/officeDocument/2006/relationships" id="256" r:id="R445a22b71b4e4964"/>
    <p:sldId xmlns:r="http://schemas.openxmlformats.org/officeDocument/2006/relationships" id="257" r:id="R89226e5cfa904ae6"/>
    <p:sldId xmlns:r="http://schemas.openxmlformats.org/officeDocument/2006/relationships" id="258" r:id="Rac1210545a744969"/>
    <p:sldId xmlns:r="http://schemas.openxmlformats.org/officeDocument/2006/relationships" id="259" r:id="Rc6bf6fed73e041f1"/>
    <p:sldId xmlns:r="http://schemas.openxmlformats.org/officeDocument/2006/relationships" id="260" r:id="Rcd0eeb079e794871"/>
    <p:sldId xmlns:r="http://schemas.openxmlformats.org/officeDocument/2006/relationships" id="261" r:id="R2abe66aa569e4f1c"/>
    <p:sldId xmlns:r="http://schemas.openxmlformats.org/officeDocument/2006/relationships" id="262" r:id="Rf4d8fecc6636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8bf5833f74d63" /><Relationship Type="http://schemas.openxmlformats.org/officeDocument/2006/relationships/slide" Target="/ppt/slides/slide1.xml" Id="R445a22b71b4e4964" /><Relationship Type="http://schemas.openxmlformats.org/officeDocument/2006/relationships/slide" Target="/ppt/slides/slide2.xml" Id="R89226e5cfa904ae6" /><Relationship Type="http://schemas.openxmlformats.org/officeDocument/2006/relationships/slide" Target="/ppt/slides/slide3.xml" Id="Rac1210545a744969" /><Relationship Type="http://schemas.openxmlformats.org/officeDocument/2006/relationships/slide" Target="/ppt/slides/slide4.xml" Id="Rc6bf6fed73e041f1" /><Relationship Type="http://schemas.openxmlformats.org/officeDocument/2006/relationships/slide" Target="/ppt/slides/slide5.xml" Id="Rcd0eeb079e794871" /><Relationship Type="http://schemas.openxmlformats.org/officeDocument/2006/relationships/slide" Target="/ppt/slides/slide6.xml" Id="R2abe66aa569e4f1c" /><Relationship Type="http://schemas.openxmlformats.org/officeDocument/2006/relationships/slide" Target="/ppt/slides/slide7.xml" Id="Rf4d8fecc6636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06adbeb9f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5d35745f4843" /><Relationship Type="http://schemas.openxmlformats.org/officeDocument/2006/relationships/theme" Target="/ppt/slideMasters/theme/theme1.xml" Id="Ree67d57e9dfa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a5d35745f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88d08682e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cd08de01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564200bc8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dd9a166e4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b4d34d12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b12ca024a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15f5569a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ØKONOMI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ØKONOMI CONSULT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12 825 240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6 753 073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TRYGVE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982 597 560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