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4985bfe08c40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62deaaa73849ac"/>
  </p:sldMasterIdLst>
  <p:sldIdLst>
    <p:sldId xmlns:r="http://schemas.openxmlformats.org/officeDocument/2006/relationships" id="256" r:id="R4f1a2fa87b584777"/>
    <p:sldId xmlns:r="http://schemas.openxmlformats.org/officeDocument/2006/relationships" id="257" r:id="R8350a2a798764bfa"/>
    <p:sldId xmlns:r="http://schemas.openxmlformats.org/officeDocument/2006/relationships" id="258" r:id="Rec988fc8b65044e4"/>
    <p:sldId xmlns:r="http://schemas.openxmlformats.org/officeDocument/2006/relationships" id="259" r:id="Re244de609e354ebb"/>
    <p:sldId xmlns:r="http://schemas.openxmlformats.org/officeDocument/2006/relationships" id="260" r:id="Rd8b267d3d44f4143"/>
    <p:sldId xmlns:r="http://schemas.openxmlformats.org/officeDocument/2006/relationships" id="261" r:id="R4c226198d4bb4f6f"/>
    <p:sldId xmlns:r="http://schemas.openxmlformats.org/officeDocument/2006/relationships" id="262" r:id="R37862d229df640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62deaaa73849ac" /><Relationship Type="http://schemas.openxmlformats.org/officeDocument/2006/relationships/slide" Target="/ppt/slides/slide1.xml" Id="R4f1a2fa87b584777" /><Relationship Type="http://schemas.openxmlformats.org/officeDocument/2006/relationships/slide" Target="/ppt/slides/slide2.xml" Id="R8350a2a798764bfa" /><Relationship Type="http://schemas.openxmlformats.org/officeDocument/2006/relationships/slide" Target="/ppt/slides/slide3.xml" Id="Rec988fc8b65044e4" /><Relationship Type="http://schemas.openxmlformats.org/officeDocument/2006/relationships/slide" Target="/ppt/slides/slide4.xml" Id="Re244de609e354ebb" /><Relationship Type="http://schemas.openxmlformats.org/officeDocument/2006/relationships/slide" Target="/ppt/slides/slide5.xml" Id="Rd8b267d3d44f4143" /><Relationship Type="http://schemas.openxmlformats.org/officeDocument/2006/relationships/slide" Target="/ppt/slides/slide6.xml" Id="R4c226198d4bb4f6f" /><Relationship Type="http://schemas.openxmlformats.org/officeDocument/2006/relationships/slide" Target="/ppt/slides/slide7.xml" Id="R37862d229df640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dede686fa44e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7460a74554417" /><Relationship Type="http://schemas.openxmlformats.org/officeDocument/2006/relationships/theme" Target="/ppt/slideMasters/theme/theme1.xml" Id="R1552f372c39846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b7460a745544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290e9e83b4e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8049b2fb649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530b305b543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e900a53c748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8bd0e26f540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39fa7ef6147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4e53f6ca947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GLASSPAPER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GLASSPAPER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GLASSPAPER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GLASSPAPER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GLASSPAPER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GLASSPAPER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12 161 325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9 024 017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11 834 478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26 850 512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GLASSPAPER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BOTHEO AS  –  23,6 %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SATO AS  –  23,6 %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ELEVATOR PITCH AS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BAKKEJORD GROUP AS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HARALD BAKKEJORD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LEESJ AS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GLASSPAPER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24 69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www.glasspaper.no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982 702 518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GLASSPAPER GROUP AS</a:t>
            </a:r>
          </a:p>
        </p:txBody>
      </p:sp>
    </p:spTree>
  </p:cSld>
  <p:clrMapOvr>
    <a:masterClrMapping xmlns:a="http://schemas.openxmlformats.org/drawingml/2006/main"/>
  </p:clrMapOvr>
</p:sld>
</file>