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cb3755741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1a4f17ab54105"/>
  </p:sldMasterIdLst>
  <p:sldIdLst>
    <p:sldId xmlns:r="http://schemas.openxmlformats.org/officeDocument/2006/relationships" id="256" r:id="R343c2274c34d4be3"/>
    <p:sldId xmlns:r="http://schemas.openxmlformats.org/officeDocument/2006/relationships" id="257" r:id="R013a89858c154821"/>
    <p:sldId xmlns:r="http://schemas.openxmlformats.org/officeDocument/2006/relationships" id="258" r:id="Red28cdfeed704a56"/>
    <p:sldId xmlns:r="http://schemas.openxmlformats.org/officeDocument/2006/relationships" id="259" r:id="R612dbfacef4a451e"/>
    <p:sldId xmlns:r="http://schemas.openxmlformats.org/officeDocument/2006/relationships" id="260" r:id="R84764ef0beb84367"/>
    <p:sldId xmlns:r="http://schemas.openxmlformats.org/officeDocument/2006/relationships" id="261" r:id="Rf16edd78e332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1a4f17ab54105" /><Relationship Type="http://schemas.openxmlformats.org/officeDocument/2006/relationships/slide" Target="/ppt/slides/slide1.xml" Id="R343c2274c34d4be3" /><Relationship Type="http://schemas.openxmlformats.org/officeDocument/2006/relationships/slide" Target="/ppt/slides/slide2.xml" Id="R013a89858c154821" /><Relationship Type="http://schemas.openxmlformats.org/officeDocument/2006/relationships/slide" Target="/ppt/slides/slide3.xml" Id="Red28cdfeed704a56" /><Relationship Type="http://schemas.openxmlformats.org/officeDocument/2006/relationships/slide" Target="/ppt/slides/slide4.xml" Id="R612dbfacef4a451e" /><Relationship Type="http://schemas.openxmlformats.org/officeDocument/2006/relationships/slide" Target="/ppt/slides/slide5.xml" Id="R84764ef0beb84367" /><Relationship Type="http://schemas.openxmlformats.org/officeDocument/2006/relationships/slide" Target="/ppt/slides/slide6.xml" Id="Rf16edd78e332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63abf9369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f499f58649d4" /><Relationship Type="http://schemas.openxmlformats.org/officeDocument/2006/relationships/theme" Target="/ppt/slideMasters/theme/theme1.xml" Id="R48b5531bb4e7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9f499f586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948fa802b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c0b22ee71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6625e5550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22712899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21beb9078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9544d6d05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- FORBUNDET FOR KUNST OG KULTUR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- FORBUNDET FOR KUNST OG KULTUR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72 760 431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12 277 863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49 759 401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