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a00fc4cd4b4b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5e93ee56634523"/>
  </p:sldMasterIdLst>
  <p:sldIdLst>
    <p:sldId xmlns:r="http://schemas.openxmlformats.org/officeDocument/2006/relationships" id="256" r:id="R34ceed6ed7964910"/>
    <p:sldId xmlns:r="http://schemas.openxmlformats.org/officeDocument/2006/relationships" id="257" r:id="R636c8bbf3985406b"/>
    <p:sldId xmlns:r="http://schemas.openxmlformats.org/officeDocument/2006/relationships" id="258" r:id="Ra22c067fc0534c30"/>
    <p:sldId xmlns:r="http://schemas.openxmlformats.org/officeDocument/2006/relationships" id="259" r:id="Rfcde148e3a944009"/>
    <p:sldId xmlns:r="http://schemas.openxmlformats.org/officeDocument/2006/relationships" id="260" r:id="Rcaa374dd48af45e3"/>
    <p:sldId xmlns:r="http://schemas.openxmlformats.org/officeDocument/2006/relationships" id="261" r:id="R30bac4baed174a59"/>
    <p:sldId xmlns:r="http://schemas.openxmlformats.org/officeDocument/2006/relationships" id="262" r:id="R6ff1180acb93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e93ee56634523" /><Relationship Type="http://schemas.openxmlformats.org/officeDocument/2006/relationships/slide" Target="/ppt/slides/slide1.xml" Id="R34ceed6ed7964910" /><Relationship Type="http://schemas.openxmlformats.org/officeDocument/2006/relationships/slide" Target="/ppt/slides/slide2.xml" Id="R636c8bbf3985406b" /><Relationship Type="http://schemas.openxmlformats.org/officeDocument/2006/relationships/slide" Target="/ppt/slides/slide3.xml" Id="Ra22c067fc0534c30" /><Relationship Type="http://schemas.openxmlformats.org/officeDocument/2006/relationships/slide" Target="/ppt/slides/slide4.xml" Id="Rfcde148e3a944009" /><Relationship Type="http://schemas.openxmlformats.org/officeDocument/2006/relationships/slide" Target="/ppt/slides/slide5.xml" Id="Rcaa374dd48af45e3" /><Relationship Type="http://schemas.openxmlformats.org/officeDocument/2006/relationships/slide" Target="/ppt/slides/slide6.xml" Id="R30bac4baed174a59" /><Relationship Type="http://schemas.openxmlformats.org/officeDocument/2006/relationships/slide" Target="/ppt/slides/slide7.xml" Id="R6ff1180acb93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999a0004f41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095084337409c" /><Relationship Type="http://schemas.openxmlformats.org/officeDocument/2006/relationships/theme" Target="/ppt/slideMasters/theme/theme1.xml" Id="R91bf73756060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095084337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6b642be36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1a896f4e4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c9a7d2b4346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34806c8b9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9962098f6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cfa1afa214a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6c42bc41c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HATHON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HATHON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−20 600 554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5 491 347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711 760 861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746 851 514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LAMPONI INVESTMENTS AS  –  34,6 %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HALGRIM THON  –  33,9 %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JOMMA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LAMPONI INVESTMENTS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JOMMA AS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982 733 111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