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ce6fcc9c8b4c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5a930dc2b94c1f"/>
  </p:sldMasterIdLst>
  <p:sldIdLst>
    <p:sldId xmlns:r="http://schemas.openxmlformats.org/officeDocument/2006/relationships" id="256" r:id="R9320228cfc7f4731"/>
    <p:sldId xmlns:r="http://schemas.openxmlformats.org/officeDocument/2006/relationships" id="257" r:id="R6a973783d52546df"/>
    <p:sldId xmlns:r="http://schemas.openxmlformats.org/officeDocument/2006/relationships" id="258" r:id="Rd07236c023284122"/>
    <p:sldId xmlns:r="http://schemas.openxmlformats.org/officeDocument/2006/relationships" id="259" r:id="R6cf6a488573e4962"/>
    <p:sldId xmlns:r="http://schemas.openxmlformats.org/officeDocument/2006/relationships" id="260" r:id="Reb43e370b99b44e5"/>
    <p:sldId xmlns:r="http://schemas.openxmlformats.org/officeDocument/2006/relationships" id="261" r:id="R40a7ef141cf9497a"/>
    <p:sldId xmlns:r="http://schemas.openxmlformats.org/officeDocument/2006/relationships" id="262" r:id="R7a715753e5154f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a930dc2b94c1f" /><Relationship Type="http://schemas.openxmlformats.org/officeDocument/2006/relationships/slide" Target="/ppt/slides/slide1.xml" Id="R9320228cfc7f4731" /><Relationship Type="http://schemas.openxmlformats.org/officeDocument/2006/relationships/slide" Target="/ppt/slides/slide2.xml" Id="R6a973783d52546df" /><Relationship Type="http://schemas.openxmlformats.org/officeDocument/2006/relationships/slide" Target="/ppt/slides/slide3.xml" Id="Rd07236c023284122" /><Relationship Type="http://schemas.openxmlformats.org/officeDocument/2006/relationships/slide" Target="/ppt/slides/slide4.xml" Id="R6cf6a488573e4962" /><Relationship Type="http://schemas.openxmlformats.org/officeDocument/2006/relationships/slide" Target="/ppt/slides/slide5.xml" Id="Reb43e370b99b44e5" /><Relationship Type="http://schemas.openxmlformats.org/officeDocument/2006/relationships/slide" Target="/ppt/slides/slide6.xml" Id="R40a7ef141cf9497a" /><Relationship Type="http://schemas.openxmlformats.org/officeDocument/2006/relationships/slide" Target="/ppt/slides/slide7.xml" Id="R7a715753e5154f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a624171984d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e09e9f7664b23" /><Relationship Type="http://schemas.openxmlformats.org/officeDocument/2006/relationships/theme" Target="/ppt/slideMasters/theme/theme1.xml" Id="R29a6873cb7b349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6e09e9f7664b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9580e0e094b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4b5aadd6740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4fc42494043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78a2ef6e64b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62e4f8f2544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2857af47044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b2b0747834a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ØKONOMITJENESTER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24 712 276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3 596 341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1 067 710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9 996 540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HOLDING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AØ MEDINVEST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88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982 741 076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