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1cbcb745e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6038bff694903"/>
  </p:sldMasterIdLst>
  <p:sldIdLst>
    <p:sldId xmlns:r="http://schemas.openxmlformats.org/officeDocument/2006/relationships" id="256" r:id="R769cb1cb71974984"/>
    <p:sldId xmlns:r="http://schemas.openxmlformats.org/officeDocument/2006/relationships" id="257" r:id="R06f824dab6c448df"/>
    <p:sldId xmlns:r="http://schemas.openxmlformats.org/officeDocument/2006/relationships" id="258" r:id="Rd5777ecbbb9a4c3c"/>
    <p:sldId xmlns:r="http://schemas.openxmlformats.org/officeDocument/2006/relationships" id="259" r:id="R7de03469edab4ffe"/>
    <p:sldId xmlns:r="http://schemas.openxmlformats.org/officeDocument/2006/relationships" id="260" r:id="R96cc9725c76b49f7"/>
    <p:sldId xmlns:r="http://schemas.openxmlformats.org/officeDocument/2006/relationships" id="261" r:id="Rf555d4f7a0f64595"/>
    <p:sldId xmlns:r="http://schemas.openxmlformats.org/officeDocument/2006/relationships" id="262" r:id="Re9e1558994e9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6038bff694903" /><Relationship Type="http://schemas.openxmlformats.org/officeDocument/2006/relationships/slide" Target="/ppt/slides/slide1.xml" Id="R769cb1cb71974984" /><Relationship Type="http://schemas.openxmlformats.org/officeDocument/2006/relationships/slide" Target="/ppt/slides/slide2.xml" Id="R06f824dab6c448df" /><Relationship Type="http://schemas.openxmlformats.org/officeDocument/2006/relationships/slide" Target="/ppt/slides/slide3.xml" Id="Rd5777ecbbb9a4c3c" /><Relationship Type="http://schemas.openxmlformats.org/officeDocument/2006/relationships/slide" Target="/ppt/slides/slide4.xml" Id="R7de03469edab4ffe" /><Relationship Type="http://schemas.openxmlformats.org/officeDocument/2006/relationships/slide" Target="/ppt/slides/slide5.xml" Id="R96cc9725c76b49f7" /><Relationship Type="http://schemas.openxmlformats.org/officeDocument/2006/relationships/slide" Target="/ppt/slides/slide6.xml" Id="Rf555d4f7a0f64595" /><Relationship Type="http://schemas.openxmlformats.org/officeDocument/2006/relationships/slide" Target="/ppt/slides/slide7.xml" Id="Re9e1558994e9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d4cea4c00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25b3abea4e01" /><Relationship Type="http://schemas.openxmlformats.org/officeDocument/2006/relationships/theme" Target="/ppt/slideMasters/theme/theme1.xml" Id="Ra8b3e5a9aeee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f25b3abea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b90974e22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6e9d99a0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c9ea4f4f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c6f2a9dda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636912fd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a74880964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cb8d6472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