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63ba228819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6f826516f4ef1"/>
  </p:sldMasterIdLst>
  <p:sldIdLst>
    <p:sldId xmlns:r="http://schemas.openxmlformats.org/officeDocument/2006/relationships" id="256" r:id="Rc1a19476445d4d17"/>
    <p:sldId xmlns:r="http://schemas.openxmlformats.org/officeDocument/2006/relationships" id="257" r:id="R20c110a7fb204f1b"/>
    <p:sldId xmlns:r="http://schemas.openxmlformats.org/officeDocument/2006/relationships" id="258" r:id="R6431eb2c2f874764"/>
    <p:sldId xmlns:r="http://schemas.openxmlformats.org/officeDocument/2006/relationships" id="259" r:id="R592fafa1276e4526"/>
    <p:sldId xmlns:r="http://schemas.openxmlformats.org/officeDocument/2006/relationships" id="260" r:id="Rbd03e35759484522"/>
    <p:sldId xmlns:r="http://schemas.openxmlformats.org/officeDocument/2006/relationships" id="261" r:id="R114f9478fca24e7d"/>
    <p:sldId xmlns:r="http://schemas.openxmlformats.org/officeDocument/2006/relationships" id="262" r:id="Re4c9d4e0be67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6f826516f4ef1" /><Relationship Type="http://schemas.openxmlformats.org/officeDocument/2006/relationships/slide" Target="/ppt/slides/slide1.xml" Id="Rc1a19476445d4d17" /><Relationship Type="http://schemas.openxmlformats.org/officeDocument/2006/relationships/slide" Target="/ppt/slides/slide2.xml" Id="R20c110a7fb204f1b" /><Relationship Type="http://schemas.openxmlformats.org/officeDocument/2006/relationships/slide" Target="/ppt/slides/slide3.xml" Id="R6431eb2c2f874764" /><Relationship Type="http://schemas.openxmlformats.org/officeDocument/2006/relationships/slide" Target="/ppt/slides/slide4.xml" Id="R592fafa1276e4526" /><Relationship Type="http://schemas.openxmlformats.org/officeDocument/2006/relationships/slide" Target="/ppt/slides/slide5.xml" Id="Rbd03e35759484522" /><Relationship Type="http://schemas.openxmlformats.org/officeDocument/2006/relationships/slide" Target="/ppt/slides/slide6.xml" Id="R114f9478fca24e7d" /><Relationship Type="http://schemas.openxmlformats.org/officeDocument/2006/relationships/slide" Target="/ppt/slides/slide7.xml" Id="Re4c9d4e0be67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843112354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a0eb8eaad4017" /><Relationship Type="http://schemas.openxmlformats.org/officeDocument/2006/relationships/theme" Target="/ppt/slideMasters/theme/theme1.xml" Id="R54a4743746d7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a0eb8eaad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7f534c74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da17c753f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a1bfcf903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c65404936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cfcb9830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6c1e7b5ca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418d2c4e4b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REGNSKAP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1 566 762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TIGERLINE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Erling Dieset, Fasansvingen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kontakt@vegaregnskap.no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REGNSKAP AS</a:t>
            </a:r>
          </a:p>
        </p:txBody>
      </p:sp>
    </p:spTree>
  </p:cSld>
  <p:clrMapOvr>
    <a:masterClrMapping xmlns:a="http://schemas.openxmlformats.org/drawingml/2006/main"/>
  </p:clrMapOvr>
</p:sld>
</file>