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b1147b0a0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5755f13b2488b"/>
  </p:sldMasterIdLst>
  <p:sldIdLst>
    <p:sldId xmlns:r="http://schemas.openxmlformats.org/officeDocument/2006/relationships" id="256" r:id="R406d41b8f8bb4ad4"/>
    <p:sldId xmlns:r="http://schemas.openxmlformats.org/officeDocument/2006/relationships" id="257" r:id="Rab1faf2d170a407e"/>
    <p:sldId xmlns:r="http://schemas.openxmlformats.org/officeDocument/2006/relationships" id="258" r:id="Re8daca4c451749b5"/>
    <p:sldId xmlns:r="http://schemas.openxmlformats.org/officeDocument/2006/relationships" id="259" r:id="Re5de528f2cac42c0"/>
    <p:sldId xmlns:r="http://schemas.openxmlformats.org/officeDocument/2006/relationships" id="260" r:id="Rb96e6e66207a4992"/>
    <p:sldId xmlns:r="http://schemas.openxmlformats.org/officeDocument/2006/relationships" id="261" r:id="Rd14a0ae72f0444f1"/>
    <p:sldId xmlns:r="http://schemas.openxmlformats.org/officeDocument/2006/relationships" id="262" r:id="R3e70f00037a4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5755f13b2488b" /><Relationship Type="http://schemas.openxmlformats.org/officeDocument/2006/relationships/slide" Target="/ppt/slides/slide1.xml" Id="R406d41b8f8bb4ad4" /><Relationship Type="http://schemas.openxmlformats.org/officeDocument/2006/relationships/slide" Target="/ppt/slides/slide2.xml" Id="Rab1faf2d170a407e" /><Relationship Type="http://schemas.openxmlformats.org/officeDocument/2006/relationships/slide" Target="/ppt/slides/slide3.xml" Id="Re8daca4c451749b5" /><Relationship Type="http://schemas.openxmlformats.org/officeDocument/2006/relationships/slide" Target="/ppt/slides/slide4.xml" Id="Re5de528f2cac42c0" /><Relationship Type="http://schemas.openxmlformats.org/officeDocument/2006/relationships/slide" Target="/ppt/slides/slide5.xml" Id="Rb96e6e66207a4992" /><Relationship Type="http://schemas.openxmlformats.org/officeDocument/2006/relationships/slide" Target="/ppt/slides/slide6.xml" Id="Rd14a0ae72f0444f1" /><Relationship Type="http://schemas.openxmlformats.org/officeDocument/2006/relationships/slide" Target="/ppt/slides/slide7.xml" Id="R3e70f00037a4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c8d0bb843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7f0dd7d6436d" /><Relationship Type="http://schemas.openxmlformats.org/officeDocument/2006/relationships/theme" Target="/ppt/slideMasters/theme/theme1.xml" Id="Rbdacf4c1b541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17f0dd7d6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f23a9cce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572dd617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118cefa31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b81aa13e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e069bdb70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29cc92190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78d3903e5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