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76471158984e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3c48e596ac45a8"/>
  </p:sldMasterIdLst>
  <p:sldIdLst>
    <p:sldId xmlns:r="http://schemas.openxmlformats.org/officeDocument/2006/relationships" id="256" r:id="R6eaff1b8236f4f3e"/>
    <p:sldId xmlns:r="http://schemas.openxmlformats.org/officeDocument/2006/relationships" id="257" r:id="R5caaae72b1604de0"/>
    <p:sldId xmlns:r="http://schemas.openxmlformats.org/officeDocument/2006/relationships" id="258" r:id="R7418a8f09d014560"/>
    <p:sldId xmlns:r="http://schemas.openxmlformats.org/officeDocument/2006/relationships" id="259" r:id="R02d8853adead4682"/>
    <p:sldId xmlns:r="http://schemas.openxmlformats.org/officeDocument/2006/relationships" id="260" r:id="R52178fc7653544d5"/>
    <p:sldId xmlns:r="http://schemas.openxmlformats.org/officeDocument/2006/relationships" id="261" r:id="R48e5ecba9b2346fb"/>
    <p:sldId xmlns:r="http://schemas.openxmlformats.org/officeDocument/2006/relationships" id="262" r:id="R695213ee69d040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c48e596ac45a8" /><Relationship Type="http://schemas.openxmlformats.org/officeDocument/2006/relationships/slide" Target="/ppt/slides/slide1.xml" Id="R6eaff1b8236f4f3e" /><Relationship Type="http://schemas.openxmlformats.org/officeDocument/2006/relationships/slide" Target="/ppt/slides/slide2.xml" Id="R5caaae72b1604de0" /><Relationship Type="http://schemas.openxmlformats.org/officeDocument/2006/relationships/slide" Target="/ppt/slides/slide3.xml" Id="R7418a8f09d014560" /><Relationship Type="http://schemas.openxmlformats.org/officeDocument/2006/relationships/slide" Target="/ppt/slides/slide4.xml" Id="R02d8853adead4682" /><Relationship Type="http://schemas.openxmlformats.org/officeDocument/2006/relationships/slide" Target="/ppt/slides/slide5.xml" Id="R52178fc7653544d5" /><Relationship Type="http://schemas.openxmlformats.org/officeDocument/2006/relationships/slide" Target="/ppt/slides/slide6.xml" Id="R48e5ecba9b2346fb" /><Relationship Type="http://schemas.openxmlformats.org/officeDocument/2006/relationships/slide" Target="/ppt/slides/slide7.xml" Id="R695213ee69d040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d1b5b8feca4c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8989f40fa44f5" /><Relationship Type="http://schemas.openxmlformats.org/officeDocument/2006/relationships/theme" Target="/ppt/slideMasters/theme/theme1.xml" Id="R38218005f0cd4a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88989f40fa44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6c2b8c41049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0df04825740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1378c380840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584f3fca040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1324eb85749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6549ba60a4e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8aa58f5cd4e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BOAN INVEST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6 305 185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8 774 775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17 188 874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BERGGREN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Preståsen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61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982 784 573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