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3fd6a6f0847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129af8ed67436c"/>
  </p:sldMasterIdLst>
  <p:sldIdLst>
    <p:sldId xmlns:r="http://schemas.openxmlformats.org/officeDocument/2006/relationships" id="256" r:id="R7452886c878547a9"/>
    <p:sldId xmlns:r="http://schemas.openxmlformats.org/officeDocument/2006/relationships" id="257" r:id="Rabab65096ee941af"/>
    <p:sldId xmlns:r="http://schemas.openxmlformats.org/officeDocument/2006/relationships" id="258" r:id="Rb96bd7871aa34c83"/>
    <p:sldId xmlns:r="http://schemas.openxmlformats.org/officeDocument/2006/relationships" id="259" r:id="R0f62ba829b5c411c"/>
    <p:sldId xmlns:r="http://schemas.openxmlformats.org/officeDocument/2006/relationships" id="260" r:id="R1255d64ead1d4784"/>
    <p:sldId xmlns:r="http://schemas.openxmlformats.org/officeDocument/2006/relationships" id="261" r:id="Rfcbedde650254237"/>
    <p:sldId xmlns:r="http://schemas.openxmlformats.org/officeDocument/2006/relationships" id="262" r:id="R0ca7e77afec64e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129af8ed67436c" /><Relationship Type="http://schemas.openxmlformats.org/officeDocument/2006/relationships/slide" Target="/ppt/slides/slide1.xml" Id="R7452886c878547a9" /><Relationship Type="http://schemas.openxmlformats.org/officeDocument/2006/relationships/slide" Target="/ppt/slides/slide2.xml" Id="Rabab65096ee941af" /><Relationship Type="http://schemas.openxmlformats.org/officeDocument/2006/relationships/slide" Target="/ppt/slides/slide3.xml" Id="Rb96bd7871aa34c83" /><Relationship Type="http://schemas.openxmlformats.org/officeDocument/2006/relationships/slide" Target="/ppt/slides/slide4.xml" Id="R0f62ba829b5c411c" /><Relationship Type="http://schemas.openxmlformats.org/officeDocument/2006/relationships/slide" Target="/ppt/slides/slide5.xml" Id="R1255d64ead1d4784" /><Relationship Type="http://schemas.openxmlformats.org/officeDocument/2006/relationships/slide" Target="/ppt/slides/slide6.xml" Id="Rfcbedde650254237" /><Relationship Type="http://schemas.openxmlformats.org/officeDocument/2006/relationships/slide" Target="/ppt/slides/slide7.xml" Id="R0ca7e77afec64e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2d39068f9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61621196f43bd" /><Relationship Type="http://schemas.openxmlformats.org/officeDocument/2006/relationships/theme" Target="/ppt/slideMasters/theme/theme1.xml" Id="Ref9eeffc85b340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61621196f43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d192ce15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3e9c40b4c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66b655d8c4c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460f7d704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5f63820af47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4f610359b48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e3b78b89e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1 256 483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VALENTIN AMEDEO BESCHI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982 791 529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VALDEMAR AS</a:t>
            </a:r>
          </a:p>
        </p:txBody>
      </p:sp>
    </p:spTree>
  </p:cSld>
  <p:clrMapOvr>
    <a:masterClrMapping xmlns:a="http://schemas.openxmlformats.org/drawingml/2006/main"/>
  </p:clrMapOvr>
</p:sld>
</file>