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f262fa983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5d46df9f042cd"/>
  </p:sldMasterIdLst>
  <p:sldIdLst>
    <p:sldId xmlns:r="http://schemas.openxmlformats.org/officeDocument/2006/relationships" id="256" r:id="Rb933d3118f104ee0"/>
    <p:sldId xmlns:r="http://schemas.openxmlformats.org/officeDocument/2006/relationships" id="257" r:id="R5c86e0c833d344e0"/>
    <p:sldId xmlns:r="http://schemas.openxmlformats.org/officeDocument/2006/relationships" id="258" r:id="R1dbc51209c524d64"/>
    <p:sldId xmlns:r="http://schemas.openxmlformats.org/officeDocument/2006/relationships" id="259" r:id="Re84c6e5e7e01408f"/>
    <p:sldId xmlns:r="http://schemas.openxmlformats.org/officeDocument/2006/relationships" id="260" r:id="R6b69c2992b4a456e"/>
    <p:sldId xmlns:r="http://schemas.openxmlformats.org/officeDocument/2006/relationships" id="261" r:id="R9e0177058b7849b4"/>
    <p:sldId xmlns:r="http://schemas.openxmlformats.org/officeDocument/2006/relationships" id="262" r:id="Re830a72710ca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5d46df9f042cd" /><Relationship Type="http://schemas.openxmlformats.org/officeDocument/2006/relationships/slide" Target="/ppt/slides/slide1.xml" Id="Rb933d3118f104ee0" /><Relationship Type="http://schemas.openxmlformats.org/officeDocument/2006/relationships/slide" Target="/ppt/slides/slide2.xml" Id="R5c86e0c833d344e0" /><Relationship Type="http://schemas.openxmlformats.org/officeDocument/2006/relationships/slide" Target="/ppt/slides/slide3.xml" Id="R1dbc51209c524d64" /><Relationship Type="http://schemas.openxmlformats.org/officeDocument/2006/relationships/slide" Target="/ppt/slides/slide4.xml" Id="Re84c6e5e7e01408f" /><Relationship Type="http://schemas.openxmlformats.org/officeDocument/2006/relationships/slide" Target="/ppt/slides/slide5.xml" Id="R6b69c2992b4a456e" /><Relationship Type="http://schemas.openxmlformats.org/officeDocument/2006/relationships/slide" Target="/ppt/slides/slide6.xml" Id="R9e0177058b7849b4" /><Relationship Type="http://schemas.openxmlformats.org/officeDocument/2006/relationships/slide" Target="/ppt/slides/slide7.xml" Id="Re830a72710ca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29e9d930c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7b1d43c94113" /><Relationship Type="http://schemas.openxmlformats.org/officeDocument/2006/relationships/theme" Target="/ppt/slideMasters/theme/theme1.xml" Id="Ra68c255e82f4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67b1d43c9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148d4e9a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4e5c45d7c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7d195da69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dfaaf1a6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68666573b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909e936f6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0cb12f292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ARIETTA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13 582 891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33 713 413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34 645 421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JEANETTE NICOLINE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JEANETTE NICOLINE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