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241aab907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b1d376b814769"/>
  </p:sldMasterIdLst>
  <p:sldIdLst>
    <p:sldId xmlns:r="http://schemas.openxmlformats.org/officeDocument/2006/relationships" id="256" r:id="R75db3b2c42fa46b0"/>
    <p:sldId xmlns:r="http://schemas.openxmlformats.org/officeDocument/2006/relationships" id="257" r:id="Rda4da272477744e4"/>
    <p:sldId xmlns:r="http://schemas.openxmlformats.org/officeDocument/2006/relationships" id="258" r:id="R1cd592bd89a34c97"/>
    <p:sldId xmlns:r="http://schemas.openxmlformats.org/officeDocument/2006/relationships" id="259" r:id="R9470bd028cae4314"/>
    <p:sldId xmlns:r="http://schemas.openxmlformats.org/officeDocument/2006/relationships" id="260" r:id="R578491c5021c4199"/>
    <p:sldId xmlns:r="http://schemas.openxmlformats.org/officeDocument/2006/relationships" id="261" r:id="R2204764b4e604f5b"/>
    <p:sldId xmlns:r="http://schemas.openxmlformats.org/officeDocument/2006/relationships" id="262" r:id="R47f1ce08952a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b1d376b814769" /><Relationship Type="http://schemas.openxmlformats.org/officeDocument/2006/relationships/slide" Target="/ppt/slides/slide1.xml" Id="R75db3b2c42fa46b0" /><Relationship Type="http://schemas.openxmlformats.org/officeDocument/2006/relationships/slide" Target="/ppt/slides/slide2.xml" Id="Rda4da272477744e4" /><Relationship Type="http://schemas.openxmlformats.org/officeDocument/2006/relationships/slide" Target="/ppt/slides/slide3.xml" Id="R1cd592bd89a34c97" /><Relationship Type="http://schemas.openxmlformats.org/officeDocument/2006/relationships/slide" Target="/ppt/slides/slide4.xml" Id="R9470bd028cae4314" /><Relationship Type="http://schemas.openxmlformats.org/officeDocument/2006/relationships/slide" Target="/ppt/slides/slide5.xml" Id="R578491c5021c4199" /><Relationship Type="http://schemas.openxmlformats.org/officeDocument/2006/relationships/slide" Target="/ppt/slides/slide6.xml" Id="R2204764b4e604f5b" /><Relationship Type="http://schemas.openxmlformats.org/officeDocument/2006/relationships/slide" Target="/ppt/slides/slide7.xml" Id="R47f1ce08952a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d0a64c48b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eb8ce496494c" /><Relationship Type="http://schemas.openxmlformats.org/officeDocument/2006/relationships/theme" Target="/ppt/slideMasters/theme/theme1.xml" Id="R5737dcb7928b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ceb8ce496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b34ab14e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23b1b0f5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c3844810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866064f5d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0716baea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7efeb7fa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bc973c98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