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af2a07a4c447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80237f0b2e4c64"/>
  </p:sldMasterIdLst>
  <p:sldIdLst>
    <p:sldId xmlns:r="http://schemas.openxmlformats.org/officeDocument/2006/relationships" id="256" r:id="R2ca2478d1ad54800"/>
    <p:sldId xmlns:r="http://schemas.openxmlformats.org/officeDocument/2006/relationships" id="257" r:id="R2fe4810e517b45a6"/>
    <p:sldId xmlns:r="http://schemas.openxmlformats.org/officeDocument/2006/relationships" id="258" r:id="R31713986d7554134"/>
    <p:sldId xmlns:r="http://schemas.openxmlformats.org/officeDocument/2006/relationships" id="259" r:id="R7065c0c2162b4821"/>
    <p:sldId xmlns:r="http://schemas.openxmlformats.org/officeDocument/2006/relationships" id="260" r:id="R2b90d8ef063a4385"/>
    <p:sldId xmlns:r="http://schemas.openxmlformats.org/officeDocument/2006/relationships" id="261" r:id="R4b88e8d0b3574b00"/>
    <p:sldId xmlns:r="http://schemas.openxmlformats.org/officeDocument/2006/relationships" id="262" r:id="R0f15e08e3e3b4c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0237f0b2e4c64" /><Relationship Type="http://schemas.openxmlformats.org/officeDocument/2006/relationships/slide" Target="/ppt/slides/slide1.xml" Id="R2ca2478d1ad54800" /><Relationship Type="http://schemas.openxmlformats.org/officeDocument/2006/relationships/slide" Target="/ppt/slides/slide2.xml" Id="R2fe4810e517b45a6" /><Relationship Type="http://schemas.openxmlformats.org/officeDocument/2006/relationships/slide" Target="/ppt/slides/slide3.xml" Id="R31713986d7554134" /><Relationship Type="http://schemas.openxmlformats.org/officeDocument/2006/relationships/slide" Target="/ppt/slides/slide4.xml" Id="R7065c0c2162b4821" /><Relationship Type="http://schemas.openxmlformats.org/officeDocument/2006/relationships/slide" Target="/ppt/slides/slide5.xml" Id="R2b90d8ef063a4385" /><Relationship Type="http://schemas.openxmlformats.org/officeDocument/2006/relationships/slide" Target="/ppt/slides/slide6.xml" Id="R4b88e8d0b3574b00" /><Relationship Type="http://schemas.openxmlformats.org/officeDocument/2006/relationships/slide" Target="/ppt/slides/slide7.xml" Id="R0f15e08e3e3b4c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5a22b43d1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cad66c4c143f3" /><Relationship Type="http://schemas.openxmlformats.org/officeDocument/2006/relationships/theme" Target="/ppt/slideMasters/theme/theme1.xml" Id="R24a8e98ecf6440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3cad66c4c143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3b74bd2704a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c8ba709e7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8957930d54b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252e3924a40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7c3ccc1a747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2bccba1774e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f6cedcc7342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43 313 004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545 335 506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579 433 732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FREDRIK 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FREDRIK 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20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982 792 797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ASIR INVEST AS</a:t>
            </a:r>
          </a:p>
        </p:txBody>
      </p:sp>
    </p:spTree>
  </p:cSld>
  <p:clrMapOvr>
    <a:masterClrMapping xmlns:a="http://schemas.openxmlformats.org/drawingml/2006/main"/>
  </p:clrMapOvr>
</p:sld>
</file>