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7e0f270c9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c06f412ab46c3"/>
  </p:sldMasterIdLst>
  <p:sldIdLst>
    <p:sldId xmlns:r="http://schemas.openxmlformats.org/officeDocument/2006/relationships" id="256" r:id="Re586c971ded649fa"/>
    <p:sldId xmlns:r="http://schemas.openxmlformats.org/officeDocument/2006/relationships" id="257" r:id="R28d987125c4a4f58"/>
    <p:sldId xmlns:r="http://schemas.openxmlformats.org/officeDocument/2006/relationships" id="258" r:id="R4bb887942e7f4732"/>
    <p:sldId xmlns:r="http://schemas.openxmlformats.org/officeDocument/2006/relationships" id="259" r:id="R015e8a0df27b4a7e"/>
    <p:sldId xmlns:r="http://schemas.openxmlformats.org/officeDocument/2006/relationships" id="260" r:id="R158c71017ad4406d"/>
    <p:sldId xmlns:r="http://schemas.openxmlformats.org/officeDocument/2006/relationships" id="261" r:id="R8bc3a0a9886a46da"/>
    <p:sldId xmlns:r="http://schemas.openxmlformats.org/officeDocument/2006/relationships" id="262" r:id="Rdaac02dc7c59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c06f412ab46c3" /><Relationship Type="http://schemas.openxmlformats.org/officeDocument/2006/relationships/slide" Target="/ppt/slides/slide1.xml" Id="Re586c971ded649fa" /><Relationship Type="http://schemas.openxmlformats.org/officeDocument/2006/relationships/slide" Target="/ppt/slides/slide2.xml" Id="R28d987125c4a4f58" /><Relationship Type="http://schemas.openxmlformats.org/officeDocument/2006/relationships/slide" Target="/ppt/slides/slide3.xml" Id="R4bb887942e7f4732" /><Relationship Type="http://schemas.openxmlformats.org/officeDocument/2006/relationships/slide" Target="/ppt/slides/slide4.xml" Id="R015e8a0df27b4a7e" /><Relationship Type="http://schemas.openxmlformats.org/officeDocument/2006/relationships/slide" Target="/ppt/slides/slide5.xml" Id="R158c71017ad4406d" /><Relationship Type="http://schemas.openxmlformats.org/officeDocument/2006/relationships/slide" Target="/ppt/slides/slide6.xml" Id="R8bc3a0a9886a46da" /><Relationship Type="http://schemas.openxmlformats.org/officeDocument/2006/relationships/slide" Target="/ppt/slides/slide7.xml" Id="Rdaac02dc7c59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1a140981d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7b2136f99453a" /><Relationship Type="http://schemas.openxmlformats.org/officeDocument/2006/relationships/theme" Target="/ppt/slideMasters/theme/theme1.xml" Id="R175b1bfdee8c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7b2136f99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f28ca8b79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92d429ccf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cdc0c78c1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73393d319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a10d972dc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ff656e9f64f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6222ccee6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DAHL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59 523 542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66 311 986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MAGNAR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Sauarvegen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982 795 605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