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ecd1cdde424f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9ef70021374b1a"/>
  </p:sldMasterIdLst>
  <p:sldIdLst>
    <p:sldId xmlns:r="http://schemas.openxmlformats.org/officeDocument/2006/relationships" id="256" r:id="Rf58c45cf18854801"/>
    <p:sldId xmlns:r="http://schemas.openxmlformats.org/officeDocument/2006/relationships" id="257" r:id="Re83717a967d14058"/>
    <p:sldId xmlns:r="http://schemas.openxmlformats.org/officeDocument/2006/relationships" id="258" r:id="R77b50b31c57a4312"/>
    <p:sldId xmlns:r="http://schemas.openxmlformats.org/officeDocument/2006/relationships" id="259" r:id="R5b7e6c1315064846"/>
    <p:sldId xmlns:r="http://schemas.openxmlformats.org/officeDocument/2006/relationships" id="260" r:id="R3ef4be0befed482f"/>
    <p:sldId xmlns:r="http://schemas.openxmlformats.org/officeDocument/2006/relationships" id="261" r:id="Re0dbc8bbbc3f40af"/>
    <p:sldId xmlns:r="http://schemas.openxmlformats.org/officeDocument/2006/relationships" id="262" r:id="R00428b8842d748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9ef70021374b1a" /><Relationship Type="http://schemas.openxmlformats.org/officeDocument/2006/relationships/slide" Target="/ppt/slides/slide1.xml" Id="Rf58c45cf18854801" /><Relationship Type="http://schemas.openxmlformats.org/officeDocument/2006/relationships/slide" Target="/ppt/slides/slide2.xml" Id="Re83717a967d14058" /><Relationship Type="http://schemas.openxmlformats.org/officeDocument/2006/relationships/slide" Target="/ppt/slides/slide3.xml" Id="R77b50b31c57a4312" /><Relationship Type="http://schemas.openxmlformats.org/officeDocument/2006/relationships/slide" Target="/ppt/slides/slide4.xml" Id="R5b7e6c1315064846" /><Relationship Type="http://schemas.openxmlformats.org/officeDocument/2006/relationships/slide" Target="/ppt/slides/slide5.xml" Id="R3ef4be0befed482f" /><Relationship Type="http://schemas.openxmlformats.org/officeDocument/2006/relationships/slide" Target="/ppt/slides/slide6.xml" Id="Re0dbc8bbbc3f40af" /><Relationship Type="http://schemas.openxmlformats.org/officeDocument/2006/relationships/slide" Target="/ppt/slides/slide7.xml" Id="R00428b8842d748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c3622e0b5e48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0cd3a05ac94163" /><Relationship Type="http://schemas.openxmlformats.org/officeDocument/2006/relationships/theme" Target="/ppt/slideMasters/theme/theme1.xml" Id="R1c3fe5eb65344c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0cd3a05ac941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ae06fae7414a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d4869431da4e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bcc8d891e44e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d4f5bc9d0b44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190be405004b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6533808efc46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f51cc733954f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HASLELUND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HASLELUND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HASLELUND HOLDING AS ble etablert [år] og holder til i Eiksmarka.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HASLELUND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HASLELUND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HASLELUND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−6 462 039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82 796 379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609 488 121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612 815 398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HASLELUND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KARIANNE HOEL SPENCER  –  30,3 %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KIRSTI ELISABETH HOEL JOHNSON  –  30,3 %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OLAV HOEL  –  30,3 %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ROAR OLAV HOEL  –  9,1 %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HASLELUND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Vollsveien 164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1359 Eiksmarka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roar.hoel@rh-finans.com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982 797 705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HASLELUND HOLDING AS</a:t>
            </a:r>
          </a:p>
        </p:txBody>
      </p:sp>
    </p:spTree>
  </p:cSld>
  <p:clrMapOvr>
    <a:masterClrMapping xmlns:a="http://schemas.openxmlformats.org/drawingml/2006/main"/>
  </p:clrMapOvr>
</p:sld>
</file>