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78d25aeac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d98b54ab04563"/>
  </p:sldMasterIdLst>
  <p:sldIdLst>
    <p:sldId xmlns:r="http://schemas.openxmlformats.org/officeDocument/2006/relationships" id="256" r:id="Re1a5fea4fc47456b"/>
    <p:sldId xmlns:r="http://schemas.openxmlformats.org/officeDocument/2006/relationships" id="257" r:id="R653a233bc12b4287"/>
    <p:sldId xmlns:r="http://schemas.openxmlformats.org/officeDocument/2006/relationships" id="258" r:id="Rddfeb983df7b40ef"/>
    <p:sldId xmlns:r="http://schemas.openxmlformats.org/officeDocument/2006/relationships" id="259" r:id="R5c59792831274ff4"/>
    <p:sldId xmlns:r="http://schemas.openxmlformats.org/officeDocument/2006/relationships" id="260" r:id="R42fc94bf5e6244ba"/>
    <p:sldId xmlns:r="http://schemas.openxmlformats.org/officeDocument/2006/relationships" id="261" r:id="Rb68fb04cb736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d98b54ab04563" /><Relationship Type="http://schemas.openxmlformats.org/officeDocument/2006/relationships/slide" Target="/ppt/slides/slide1.xml" Id="Re1a5fea4fc47456b" /><Relationship Type="http://schemas.openxmlformats.org/officeDocument/2006/relationships/slide" Target="/ppt/slides/slide2.xml" Id="R653a233bc12b4287" /><Relationship Type="http://schemas.openxmlformats.org/officeDocument/2006/relationships/slide" Target="/ppt/slides/slide3.xml" Id="Rddfeb983df7b40ef" /><Relationship Type="http://schemas.openxmlformats.org/officeDocument/2006/relationships/slide" Target="/ppt/slides/slide4.xml" Id="R5c59792831274ff4" /><Relationship Type="http://schemas.openxmlformats.org/officeDocument/2006/relationships/slide" Target="/ppt/slides/slide5.xml" Id="R42fc94bf5e6244ba" /><Relationship Type="http://schemas.openxmlformats.org/officeDocument/2006/relationships/slide" Target="/ppt/slides/slide6.xml" Id="Rb68fb04cb736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b952677c0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0ab059c4480b" /><Relationship Type="http://schemas.openxmlformats.org/officeDocument/2006/relationships/theme" Target="/ppt/slideMasters/theme/theme1.xml" Id="Rbfaba823f128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70ab059c4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e9f9b6557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f2d5865c9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e4492fda1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121f5226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e866b6934a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087e76d5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