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58e63f6b1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82f250eab43b3"/>
  </p:sldMasterIdLst>
  <p:sldIdLst>
    <p:sldId xmlns:r="http://schemas.openxmlformats.org/officeDocument/2006/relationships" id="256" r:id="Rcba444c4874c4747"/>
    <p:sldId xmlns:r="http://schemas.openxmlformats.org/officeDocument/2006/relationships" id="257" r:id="R29fccafa011048ec"/>
    <p:sldId xmlns:r="http://schemas.openxmlformats.org/officeDocument/2006/relationships" id="258" r:id="Rbe6852eac7de46f7"/>
    <p:sldId xmlns:r="http://schemas.openxmlformats.org/officeDocument/2006/relationships" id="259" r:id="R716bf424102c4881"/>
    <p:sldId xmlns:r="http://schemas.openxmlformats.org/officeDocument/2006/relationships" id="260" r:id="R1c835dff9569485d"/>
    <p:sldId xmlns:r="http://schemas.openxmlformats.org/officeDocument/2006/relationships" id="261" r:id="R5b7ec472a5414f03"/>
    <p:sldId xmlns:r="http://schemas.openxmlformats.org/officeDocument/2006/relationships" id="262" r:id="Ra1b83179ffd5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82f250eab43b3" /><Relationship Type="http://schemas.openxmlformats.org/officeDocument/2006/relationships/slide" Target="/ppt/slides/slide1.xml" Id="Rcba444c4874c4747" /><Relationship Type="http://schemas.openxmlformats.org/officeDocument/2006/relationships/slide" Target="/ppt/slides/slide2.xml" Id="R29fccafa011048ec" /><Relationship Type="http://schemas.openxmlformats.org/officeDocument/2006/relationships/slide" Target="/ppt/slides/slide3.xml" Id="Rbe6852eac7de46f7" /><Relationship Type="http://schemas.openxmlformats.org/officeDocument/2006/relationships/slide" Target="/ppt/slides/slide4.xml" Id="R716bf424102c4881" /><Relationship Type="http://schemas.openxmlformats.org/officeDocument/2006/relationships/slide" Target="/ppt/slides/slide5.xml" Id="R1c835dff9569485d" /><Relationship Type="http://schemas.openxmlformats.org/officeDocument/2006/relationships/slide" Target="/ppt/slides/slide6.xml" Id="R5b7ec472a5414f03" /><Relationship Type="http://schemas.openxmlformats.org/officeDocument/2006/relationships/slide" Target="/ppt/slides/slide7.xml" Id="Ra1b83179ffd5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8305c1a53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7f433abb432c" /><Relationship Type="http://schemas.openxmlformats.org/officeDocument/2006/relationships/theme" Target="/ppt/slideMasters/theme/theme1.xml" Id="R42d6c59f398146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77f433abb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a53b826f2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b3b54c8d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79a2c467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cbe827a1e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cf3020435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94ea0a331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47daca412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290 190 000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6 468 102 000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10 306 891 000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13 773 512 000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982 844 576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NORGE HOLDING AS</a:t>
            </a:r>
          </a:p>
        </p:txBody>
      </p:sp>
    </p:spTree>
  </p:cSld>
  <p:clrMapOvr>
    <a:masterClrMapping xmlns:a="http://schemas.openxmlformats.org/drawingml/2006/main"/>
  </p:clrMapOvr>
</p:sld>
</file>