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0c818cd7f43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ace75ca7a45cd"/>
  </p:sldMasterIdLst>
  <p:sldIdLst>
    <p:sldId xmlns:r="http://schemas.openxmlformats.org/officeDocument/2006/relationships" id="256" r:id="Rfc936fbf71b94994"/>
    <p:sldId xmlns:r="http://schemas.openxmlformats.org/officeDocument/2006/relationships" id="257" r:id="R2db4937fab3b47c8"/>
    <p:sldId xmlns:r="http://schemas.openxmlformats.org/officeDocument/2006/relationships" id="258" r:id="R18a15625a81f4f16"/>
    <p:sldId xmlns:r="http://schemas.openxmlformats.org/officeDocument/2006/relationships" id="259" r:id="R269b565e6e5941b2"/>
    <p:sldId xmlns:r="http://schemas.openxmlformats.org/officeDocument/2006/relationships" id="260" r:id="R2d7acf2e9f2f41d6"/>
    <p:sldId xmlns:r="http://schemas.openxmlformats.org/officeDocument/2006/relationships" id="261" r:id="R9e55eac4c5064bad"/>
    <p:sldId xmlns:r="http://schemas.openxmlformats.org/officeDocument/2006/relationships" id="262" r:id="R6acf6ce0e5c2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ace75ca7a45cd" /><Relationship Type="http://schemas.openxmlformats.org/officeDocument/2006/relationships/slide" Target="/ppt/slides/slide1.xml" Id="Rfc936fbf71b94994" /><Relationship Type="http://schemas.openxmlformats.org/officeDocument/2006/relationships/slide" Target="/ppt/slides/slide2.xml" Id="R2db4937fab3b47c8" /><Relationship Type="http://schemas.openxmlformats.org/officeDocument/2006/relationships/slide" Target="/ppt/slides/slide3.xml" Id="R18a15625a81f4f16" /><Relationship Type="http://schemas.openxmlformats.org/officeDocument/2006/relationships/slide" Target="/ppt/slides/slide4.xml" Id="R269b565e6e5941b2" /><Relationship Type="http://schemas.openxmlformats.org/officeDocument/2006/relationships/slide" Target="/ppt/slides/slide5.xml" Id="R2d7acf2e9f2f41d6" /><Relationship Type="http://schemas.openxmlformats.org/officeDocument/2006/relationships/slide" Target="/ppt/slides/slide6.xml" Id="R9e55eac4c5064bad" /><Relationship Type="http://schemas.openxmlformats.org/officeDocument/2006/relationships/slide" Target="/ppt/slides/slide7.xml" Id="R6acf6ce0e5c2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6bed400f1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c3743444f4aa9" /><Relationship Type="http://schemas.openxmlformats.org/officeDocument/2006/relationships/theme" Target="/ppt/slideMasters/theme/theme1.xml" Id="R0a0ae98dfd2c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c3743444f4a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9011b690b4a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e743abf7c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622f82fa1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2409ffc9f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3f7ae638b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9f50f6b03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b1fefcfc546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RÅDHUSVEGEN 11 13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13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1 020 838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3 184 989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EIENDOM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HELENE LARSEN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BLOMSÆTER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VIGDIS REINERTSEN ERSLAND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ODDRUN SIMONSEN  –  8,4 %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11-13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olav@bohn-regnskap.no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982 917 719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RÅDHUSVEGEN 11 13 AS</a:t>
            </a:r>
          </a:p>
        </p:txBody>
      </p:sp>
    </p:spTree>
  </p:cSld>
  <p:clrMapOvr>
    <a:masterClrMapping xmlns:a="http://schemas.openxmlformats.org/drawingml/2006/main"/>
  </p:clrMapOvr>
</p:sld>
</file>