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3d91a0bfdf4e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ab7b90a6e34510"/>
  </p:sldMasterIdLst>
  <p:sldIdLst>
    <p:sldId xmlns:r="http://schemas.openxmlformats.org/officeDocument/2006/relationships" id="256" r:id="R8043c6c746024e25"/>
    <p:sldId xmlns:r="http://schemas.openxmlformats.org/officeDocument/2006/relationships" id="257" r:id="Rb628f557de5d42d6"/>
    <p:sldId xmlns:r="http://schemas.openxmlformats.org/officeDocument/2006/relationships" id="258" r:id="R323d8ea02b23435b"/>
    <p:sldId xmlns:r="http://schemas.openxmlformats.org/officeDocument/2006/relationships" id="259" r:id="R6c9ca9f43e844be2"/>
    <p:sldId xmlns:r="http://schemas.openxmlformats.org/officeDocument/2006/relationships" id="260" r:id="R9d37a3f57b8e414d"/>
    <p:sldId xmlns:r="http://schemas.openxmlformats.org/officeDocument/2006/relationships" id="261" r:id="R22713ef817574de2"/>
    <p:sldId xmlns:r="http://schemas.openxmlformats.org/officeDocument/2006/relationships" id="262" r:id="R27847ed2c28a43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ab7b90a6e34510" /><Relationship Type="http://schemas.openxmlformats.org/officeDocument/2006/relationships/slide" Target="/ppt/slides/slide1.xml" Id="R8043c6c746024e25" /><Relationship Type="http://schemas.openxmlformats.org/officeDocument/2006/relationships/slide" Target="/ppt/slides/slide2.xml" Id="Rb628f557de5d42d6" /><Relationship Type="http://schemas.openxmlformats.org/officeDocument/2006/relationships/slide" Target="/ppt/slides/slide3.xml" Id="R323d8ea02b23435b" /><Relationship Type="http://schemas.openxmlformats.org/officeDocument/2006/relationships/slide" Target="/ppt/slides/slide4.xml" Id="R6c9ca9f43e844be2" /><Relationship Type="http://schemas.openxmlformats.org/officeDocument/2006/relationships/slide" Target="/ppt/slides/slide5.xml" Id="R9d37a3f57b8e414d" /><Relationship Type="http://schemas.openxmlformats.org/officeDocument/2006/relationships/slide" Target="/ppt/slides/slide6.xml" Id="R22713ef817574de2" /><Relationship Type="http://schemas.openxmlformats.org/officeDocument/2006/relationships/slide" Target="/ppt/slides/slide7.xml" Id="R27847ed2c28a43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08870b261444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5329b15a04f68" /><Relationship Type="http://schemas.openxmlformats.org/officeDocument/2006/relationships/theme" Target="/ppt/slideMasters/theme/theme1.xml" Id="R92cd94870ebf4f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25329b15a04f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54c25248641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e1150af4d43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4416a74d141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9a3772ce04f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f50f7d8dd4b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eb144c1ef4e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353fa3cc047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SUNDAL INVEST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−394 798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380 386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1 240 386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 RICHARD SUNDAL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Strandengveien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22 25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983 069 924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SUNDAL INVEST AS</a:t>
            </a:r>
          </a:p>
        </p:txBody>
      </p:sp>
    </p:spTree>
  </p:cSld>
  <p:clrMapOvr>
    <a:masterClrMapping xmlns:a="http://schemas.openxmlformats.org/drawingml/2006/main"/>
  </p:clrMapOvr>
</p:sld>
</file>