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0b1bac7807e4e8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5bc607e65964574"/>
  </p:sldMasterIdLst>
  <p:sldIdLst>
    <p:sldId xmlns:r="http://schemas.openxmlformats.org/officeDocument/2006/relationships" id="256" r:id="R6119570f9afe4e30"/>
    <p:sldId xmlns:r="http://schemas.openxmlformats.org/officeDocument/2006/relationships" id="257" r:id="R423423e216f94250"/>
    <p:sldId xmlns:r="http://schemas.openxmlformats.org/officeDocument/2006/relationships" id="258" r:id="R0f1518af41b2455d"/>
    <p:sldId xmlns:r="http://schemas.openxmlformats.org/officeDocument/2006/relationships" id="259" r:id="R27fa959040764167"/>
    <p:sldId xmlns:r="http://schemas.openxmlformats.org/officeDocument/2006/relationships" id="260" r:id="Rc45f7a0fbfc3401c"/>
    <p:sldId xmlns:r="http://schemas.openxmlformats.org/officeDocument/2006/relationships" id="261" r:id="Rc915e73a3cc04b4f"/>
    <p:sldId xmlns:r="http://schemas.openxmlformats.org/officeDocument/2006/relationships" id="262" r:id="R8911bb53843541a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bc607e65964574" /><Relationship Type="http://schemas.openxmlformats.org/officeDocument/2006/relationships/slide" Target="/ppt/slides/slide1.xml" Id="R6119570f9afe4e30" /><Relationship Type="http://schemas.openxmlformats.org/officeDocument/2006/relationships/slide" Target="/ppt/slides/slide2.xml" Id="R423423e216f94250" /><Relationship Type="http://schemas.openxmlformats.org/officeDocument/2006/relationships/slide" Target="/ppt/slides/slide3.xml" Id="R0f1518af41b2455d" /><Relationship Type="http://schemas.openxmlformats.org/officeDocument/2006/relationships/slide" Target="/ppt/slides/slide4.xml" Id="R27fa959040764167" /><Relationship Type="http://schemas.openxmlformats.org/officeDocument/2006/relationships/slide" Target="/ppt/slides/slide5.xml" Id="Rc45f7a0fbfc3401c" /><Relationship Type="http://schemas.openxmlformats.org/officeDocument/2006/relationships/slide" Target="/ppt/slides/slide6.xml" Id="Rc915e73a3cc04b4f" /><Relationship Type="http://schemas.openxmlformats.org/officeDocument/2006/relationships/slide" Target="/ppt/slides/slide7.xml" Id="R8911bb53843541a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afd82819b6423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71776f17fd42d4" /><Relationship Type="http://schemas.openxmlformats.org/officeDocument/2006/relationships/theme" Target="/ppt/slideMasters/theme/theme1.xml" Id="R1fe45249bc0a4bc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771776f17fd42d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1b242e22874d7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42f880b35642f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5e6abf105349c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1a6de06c0043e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0ccd03a1f744a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f39adeb950426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f1f403b6f7460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AGNITIO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AGNITIO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AGNITIO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AGNITIO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AGNITIO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AGNITIO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77 165 820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10 050 423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8 036 684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11 018 603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26 013 800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AGNITIO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AHL HOLDING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SMEDEGÅRD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KAI WIGUM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OVE REIDAR GRYTBAKK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KÅRE FURRE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AGNITIO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983 089 771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AGNITIO AS</a:t>
            </a:r>
          </a:p>
        </p:txBody>
      </p:sp>
    </p:spTree>
  </p:cSld>
  <p:clrMapOvr>
    <a:masterClrMapping xmlns:a="http://schemas.openxmlformats.org/drawingml/2006/main"/>
  </p:clrMapOvr>
</p:sld>
</file>