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45ceda0ca246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154a22a8c44e2f"/>
  </p:sldMasterIdLst>
  <p:sldIdLst>
    <p:sldId xmlns:r="http://schemas.openxmlformats.org/officeDocument/2006/relationships" id="256" r:id="R3ce60a092c564b57"/>
    <p:sldId xmlns:r="http://schemas.openxmlformats.org/officeDocument/2006/relationships" id="257" r:id="R08c3bb4209794a99"/>
    <p:sldId xmlns:r="http://schemas.openxmlformats.org/officeDocument/2006/relationships" id="258" r:id="R498446b4e84747d5"/>
    <p:sldId xmlns:r="http://schemas.openxmlformats.org/officeDocument/2006/relationships" id="259" r:id="Rfbfd8c627ca44b59"/>
    <p:sldId xmlns:r="http://schemas.openxmlformats.org/officeDocument/2006/relationships" id="260" r:id="R4a177d0fa2b64fdb"/>
    <p:sldId xmlns:r="http://schemas.openxmlformats.org/officeDocument/2006/relationships" id="261" r:id="R98b488735c63430f"/>
    <p:sldId xmlns:r="http://schemas.openxmlformats.org/officeDocument/2006/relationships" id="262" r:id="Rd066f0f2502f42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154a22a8c44e2f" /><Relationship Type="http://schemas.openxmlformats.org/officeDocument/2006/relationships/slide" Target="/ppt/slides/slide1.xml" Id="R3ce60a092c564b57" /><Relationship Type="http://schemas.openxmlformats.org/officeDocument/2006/relationships/slide" Target="/ppt/slides/slide2.xml" Id="R08c3bb4209794a99" /><Relationship Type="http://schemas.openxmlformats.org/officeDocument/2006/relationships/slide" Target="/ppt/slides/slide3.xml" Id="R498446b4e84747d5" /><Relationship Type="http://schemas.openxmlformats.org/officeDocument/2006/relationships/slide" Target="/ppt/slides/slide4.xml" Id="Rfbfd8c627ca44b59" /><Relationship Type="http://schemas.openxmlformats.org/officeDocument/2006/relationships/slide" Target="/ppt/slides/slide5.xml" Id="R4a177d0fa2b64fdb" /><Relationship Type="http://schemas.openxmlformats.org/officeDocument/2006/relationships/slide" Target="/ppt/slides/slide6.xml" Id="R98b488735c63430f" /><Relationship Type="http://schemas.openxmlformats.org/officeDocument/2006/relationships/slide" Target="/ppt/slides/slide7.xml" Id="Rd066f0f2502f42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bd1d4519cb46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b5f9b669149bf" /><Relationship Type="http://schemas.openxmlformats.org/officeDocument/2006/relationships/theme" Target="/ppt/slideMasters/theme/theme1.xml" Id="R3503982b8b984b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5b5f9b669149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78e947ca04c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fe49287d342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cc7341dbb46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8d6e940294d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c25e6775b4d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8308018304d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24d069e1c4a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SPORT 1 KRAGERØ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SPORT 1 KRAGERØ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17 398 798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368 679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6 074 528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STØRSETH  –  69,9 %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 INVEST AS  –  30,1 %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P.A.Heuchs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98 39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983 103 545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