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b79adf8b604e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3b77fa2aab43e6"/>
  </p:sldMasterIdLst>
  <p:sldIdLst>
    <p:sldId xmlns:r="http://schemas.openxmlformats.org/officeDocument/2006/relationships" id="256" r:id="R3b5caf714b68400c"/>
    <p:sldId xmlns:r="http://schemas.openxmlformats.org/officeDocument/2006/relationships" id="257" r:id="R20b92afff6164a9a"/>
    <p:sldId xmlns:r="http://schemas.openxmlformats.org/officeDocument/2006/relationships" id="258" r:id="Re6923439ccd845e8"/>
    <p:sldId xmlns:r="http://schemas.openxmlformats.org/officeDocument/2006/relationships" id="259" r:id="Ra187ace610ab41cf"/>
    <p:sldId xmlns:r="http://schemas.openxmlformats.org/officeDocument/2006/relationships" id="260" r:id="Rcbbfd4caa6634d0a"/>
    <p:sldId xmlns:r="http://schemas.openxmlformats.org/officeDocument/2006/relationships" id="261" r:id="Rc43510f8b3d642e0"/>
    <p:sldId xmlns:r="http://schemas.openxmlformats.org/officeDocument/2006/relationships" id="262" r:id="R447fd770d75a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3b77fa2aab43e6" /><Relationship Type="http://schemas.openxmlformats.org/officeDocument/2006/relationships/slide" Target="/ppt/slides/slide1.xml" Id="R3b5caf714b68400c" /><Relationship Type="http://schemas.openxmlformats.org/officeDocument/2006/relationships/slide" Target="/ppt/slides/slide2.xml" Id="R20b92afff6164a9a" /><Relationship Type="http://schemas.openxmlformats.org/officeDocument/2006/relationships/slide" Target="/ppt/slides/slide3.xml" Id="Re6923439ccd845e8" /><Relationship Type="http://schemas.openxmlformats.org/officeDocument/2006/relationships/slide" Target="/ppt/slides/slide4.xml" Id="Ra187ace610ab41cf" /><Relationship Type="http://schemas.openxmlformats.org/officeDocument/2006/relationships/slide" Target="/ppt/slides/slide5.xml" Id="Rcbbfd4caa6634d0a" /><Relationship Type="http://schemas.openxmlformats.org/officeDocument/2006/relationships/slide" Target="/ppt/slides/slide6.xml" Id="Rc43510f8b3d642e0" /><Relationship Type="http://schemas.openxmlformats.org/officeDocument/2006/relationships/slide" Target="/ppt/slides/slide7.xml" Id="R447fd770d75a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e00dd8cd7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98939bb84edf" /><Relationship Type="http://schemas.openxmlformats.org/officeDocument/2006/relationships/theme" Target="/ppt/slideMasters/theme/theme1.xml" Id="Rba0fc3f2bf064c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e98939bb84e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cf28531a2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91fec7227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86a1d0d1c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49b2d3343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80304a85b4b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0fd0fd98347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d44ab0979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FIALA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13 218 390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1 117 571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20 206 767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FIALA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TØNNESSEN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20 16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FIALA REGNSKAP AS</a:t>
            </a:r>
          </a:p>
        </p:txBody>
      </p:sp>
    </p:spTree>
  </p:cSld>
  <p:clrMapOvr>
    <a:masterClrMapping xmlns:a="http://schemas.openxmlformats.org/drawingml/2006/main"/>
  </p:clrMapOvr>
</p:sld>
</file>