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5463ac61a54c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88e25d4c147ab"/>
  </p:sldMasterIdLst>
  <p:sldIdLst>
    <p:sldId xmlns:r="http://schemas.openxmlformats.org/officeDocument/2006/relationships" id="256" r:id="R580bfef3496c4da1"/>
    <p:sldId xmlns:r="http://schemas.openxmlformats.org/officeDocument/2006/relationships" id="257" r:id="R1feb8dda361647fa"/>
    <p:sldId xmlns:r="http://schemas.openxmlformats.org/officeDocument/2006/relationships" id="258" r:id="R3c8e3cc533f84785"/>
    <p:sldId xmlns:r="http://schemas.openxmlformats.org/officeDocument/2006/relationships" id="259" r:id="R5b5f6133bfb74b98"/>
    <p:sldId xmlns:r="http://schemas.openxmlformats.org/officeDocument/2006/relationships" id="260" r:id="Rae527c0162954195"/>
    <p:sldId xmlns:r="http://schemas.openxmlformats.org/officeDocument/2006/relationships" id="261" r:id="Red0f4f9a3269431f"/>
    <p:sldId xmlns:r="http://schemas.openxmlformats.org/officeDocument/2006/relationships" id="262" r:id="Rc5fd73075dff4d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88e25d4c147ab" /><Relationship Type="http://schemas.openxmlformats.org/officeDocument/2006/relationships/slide" Target="/ppt/slides/slide1.xml" Id="R580bfef3496c4da1" /><Relationship Type="http://schemas.openxmlformats.org/officeDocument/2006/relationships/slide" Target="/ppt/slides/slide2.xml" Id="R1feb8dda361647fa" /><Relationship Type="http://schemas.openxmlformats.org/officeDocument/2006/relationships/slide" Target="/ppt/slides/slide3.xml" Id="R3c8e3cc533f84785" /><Relationship Type="http://schemas.openxmlformats.org/officeDocument/2006/relationships/slide" Target="/ppt/slides/slide4.xml" Id="R5b5f6133bfb74b98" /><Relationship Type="http://schemas.openxmlformats.org/officeDocument/2006/relationships/slide" Target="/ppt/slides/slide5.xml" Id="Rae527c0162954195" /><Relationship Type="http://schemas.openxmlformats.org/officeDocument/2006/relationships/slide" Target="/ppt/slides/slide6.xml" Id="Red0f4f9a3269431f" /><Relationship Type="http://schemas.openxmlformats.org/officeDocument/2006/relationships/slide" Target="/ppt/slides/slide7.xml" Id="Rc5fd73075dff4d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7e4201978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f6d1e93d34b37" /><Relationship Type="http://schemas.openxmlformats.org/officeDocument/2006/relationships/theme" Target="/ppt/slideMasters/theme/theme1.xml" Id="R30b5f880373a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af6d1e93d3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f9b83208f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bb4ec739b4c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e7edb0bc2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aae7baf2e41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d3e47c9064a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ba5617ce243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b85d94cc6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NEPTUN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 STAVANGER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5 731 698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6 631 151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983 224 695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