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390ef1c457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2e3dd6dfe748e3"/>
  </p:sldMasterIdLst>
  <p:sldIdLst>
    <p:sldId xmlns:r="http://schemas.openxmlformats.org/officeDocument/2006/relationships" id="256" r:id="Rda4fd4278dea403b"/>
    <p:sldId xmlns:r="http://schemas.openxmlformats.org/officeDocument/2006/relationships" id="257" r:id="R5f9ea991a6bc433c"/>
    <p:sldId xmlns:r="http://schemas.openxmlformats.org/officeDocument/2006/relationships" id="258" r:id="R9eaaa0a72bcc437b"/>
    <p:sldId xmlns:r="http://schemas.openxmlformats.org/officeDocument/2006/relationships" id="259" r:id="R5cb159ff4c1f46c4"/>
    <p:sldId xmlns:r="http://schemas.openxmlformats.org/officeDocument/2006/relationships" id="260" r:id="R2de8b34d4dbd45a7"/>
    <p:sldId xmlns:r="http://schemas.openxmlformats.org/officeDocument/2006/relationships" id="261" r:id="Rb3cbcd29507b499f"/>
    <p:sldId xmlns:r="http://schemas.openxmlformats.org/officeDocument/2006/relationships" id="262" r:id="R6bc682f2df574f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e3dd6dfe748e3" /><Relationship Type="http://schemas.openxmlformats.org/officeDocument/2006/relationships/slide" Target="/ppt/slides/slide1.xml" Id="Rda4fd4278dea403b" /><Relationship Type="http://schemas.openxmlformats.org/officeDocument/2006/relationships/slide" Target="/ppt/slides/slide2.xml" Id="R5f9ea991a6bc433c" /><Relationship Type="http://schemas.openxmlformats.org/officeDocument/2006/relationships/slide" Target="/ppt/slides/slide3.xml" Id="R9eaaa0a72bcc437b" /><Relationship Type="http://schemas.openxmlformats.org/officeDocument/2006/relationships/slide" Target="/ppt/slides/slide4.xml" Id="R5cb159ff4c1f46c4" /><Relationship Type="http://schemas.openxmlformats.org/officeDocument/2006/relationships/slide" Target="/ppt/slides/slide5.xml" Id="R2de8b34d4dbd45a7" /><Relationship Type="http://schemas.openxmlformats.org/officeDocument/2006/relationships/slide" Target="/ppt/slides/slide6.xml" Id="Rb3cbcd29507b499f" /><Relationship Type="http://schemas.openxmlformats.org/officeDocument/2006/relationships/slide" Target="/ppt/slides/slide7.xml" Id="R6bc682f2df574f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71b64a3f74b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7785b5dd846fc" /><Relationship Type="http://schemas.openxmlformats.org/officeDocument/2006/relationships/theme" Target="/ppt/slideMasters/theme/theme1.xml" Id="R8334aa62918543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07785b5dd846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6b9ddb0c346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236956ba14a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95f2b30c44a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86a8606c447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65e168bda46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8087bd8e84b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c0f2ed84f40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REVISJON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1 155 796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1 540 941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RONNY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VOLLESFJORD METTE 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Beers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77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983 230 814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