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132964c7a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935862ce14029"/>
  </p:sldMasterIdLst>
  <p:sldIdLst>
    <p:sldId xmlns:r="http://schemas.openxmlformats.org/officeDocument/2006/relationships" id="256" r:id="R7e13eae75a964d11"/>
    <p:sldId xmlns:r="http://schemas.openxmlformats.org/officeDocument/2006/relationships" id="257" r:id="R70fec1f3a1f0460a"/>
    <p:sldId xmlns:r="http://schemas.openxmlformats.org/officeDocument/2006/relationships" id="258" r:id="R796f5c031f7a4196"/>
    <p:sldId xmlns:r="http://schemas.openxmlformats.org/officeDocument/2006/relationships" id="259" r:id="R073d6258c4e34a5d"/>
    <p:sldId xmlns:r="http://schemas.openxmlformats.org/officeDocument/2006/relationships" id="260" r:id="R74badefe8759499d"/>
    <p:sldId xmlns:r="http://schemas.openxmlformats.org/officeDocument/2006/relationships" id="261" r:id="Rc9f74b4343f94147"/>
    <p:sldId xmlns:r="http://schemas.openxmlformats.org/officeDocument/2006/relationships" id="262" r:id="R0dffa8077b25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935862ce14029" /><Relationship Type="http://schemas.openxmlformats.org/officeDocument/2006/relationships/slide" Target="/ppt/slides/slide1.xml" Id="R7e13eae75a964d11" /><Relationship Type="http://schemas.openxmlformats.org/officeDocument/2006/relationships/slide" Target="/ppt/slides/slide2.xml" Id="R70fec1f3a1f0460a" /><Relationship Type="http://schemas.openxmlformats.org/officeDocument/2006/relationships/slide" Target="/ppt/slides/slide3.xml" Id="R796f5c031f7a4196" /><Relationship Type="http://schemas.openxmlformats.org/officeDocument/2006/relationships/slide" Target="/ppt/slides/slide4.xml" Id="R073d6258c4e34a5d" /><Relationship Type="http://schemas.openxmlformats.org/officeDocument/2006/relationships/slide" Target="/ppt/slides/slide5.xml" Id="R74badefe8759499d" /><Relationship Type="http://schemas.openxmlformats.org/officeDocument/2006/relationships/slide" Target="/ppt/slides/slide6.xml" Id="Rc9f74b4343f94147" /><Relationship Type="http://schemas.openxmlformats.org/officeDocument/2006/relationships/slide" Target="/ppt/slides/slide7.xml" Id="R0dffa8077b25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80219b813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964500094363" /><Relationship Type="http://schemas.openxmlformats.org/officeDocument/2006/relationships/theme" Target="/ppt/slideMasters/theme/theme1.xml" Id="R860447b4b54e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b96450009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cdc30503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7a398a37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36783836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7b3a63340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a2811becf48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6fb128a58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217e2e38f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INSIGHT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1 566 773 189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143 592 139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53 400 605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560 993 817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