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fbcb3514c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49b897099434d"/>
  </p:sldMasterIdLst>
  <p:sldIdLst>
    <p:sldId xmlns:r="http://schemas.openxmlformats.org/officeDocument/2006/relationships" id="256" r:id="R0ea8a98d868a4527"/>
    <p:sldId xmlns:r="http://schemas.openxmlformats.org/officeDocument/2006/relationships" id="257" r:id="R881bebdb94f14f66"/>
    <p:sldId xmlns:r="http://schemas.openxmlformats.org/officeDocument/2006/relationships" id="258" r:id="Rcc423f557c844e5e"/>
    <p:sldId xmlns:r="http://schemas.openxmlformats.org/officeDocument/2006/relationships" id="259" r:id="R2d2863ee1fe040e1"/>
    <p:sldId xmlns:r="http://schemas.openxmlformats.org/officeDocument/2006/relationships" id="260" r:id="R5b63f62e01a543c3"/>
    <p:sldId xmlns:r="http://schemas.openxmlformats.org/officeDocument/2006/relationships" id="261" r:id="Rcdb45c080d8f42a3"/>
    <p:sldId xmlns:r="http://schemas.openxmlformats.org/officeDocument/2006/relationships" id="262" r:id="R184892efc6b9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9b897099434d" /><Relationship Type="http://schemas.openxmlformats.org/officeDocument/2006/relationships/slide" Target="/ppt/slides/slide1.xml" Id="R0ea8a98d868a4527" /><Relationship Type="http://schemas.openxmlformats.org/officeDocument/2006/relationships/slide" Target="/ppt/slides/slide2.xml" Id="R881bebdb94f14f66" /><Relationship Type="http://schemas.openxmlformats.org/officeDocument/2006/relationships/slide" Target="/ppt/slides/slide3.xml" Id="Rcc423f557c844e5e" /><Relationship Type="http://schemas.openxmlformats.org/officeDocument/2006/relationships/slide" Target="/ppt/slides/slide4.xml" Id="R2d2863ee1fe040e1" /><Relationship Type="http://schemas.openxmlformats.org/officeDocument/2006/relationships/slide" Target="/ppt/slides/slide5.xml" Id="R5b63f62e01a543c3" /><Relationship Type="http://schemas.openxmlformats.org/officeDocument/2006/relationships/slide" Target="/ppt/slides/slide6.xml" Id="Rcdb45c080d8f42a3" /><Relationship Type="http://schemas.openxmlformats.org/officeDocument/2006/relationships/slide" Target="/ppt/slides/slide7.xml" Id="R184892efc6b9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c1da55231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faa72fcb4130" /><Relationship Type="http://schemas.openxmlformats.org/officeDocument/2006/relationships/theme" Target="/ppt/slideMasters/theme/theme1.xml" Id="R7d893a53efac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bfaa72fcb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caf883dc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dba48e980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52b60bd4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c4659a19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4e649dd8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97b07a47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b9cdb5f50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NORDVESTOR 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NORDVESTOR AKTIV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3 230 503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22 240 592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27 271 620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EQUITY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IMAGINE CAPITAL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SIGVALD ARNE SKEIDE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VIKINGO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CELIMAR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ANETTE ENGKROG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983 356 877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NORDVESTOR AKTIV AS</a:t>
            </a:r>
          </a:p>
        </p:txBody>
      </p:sp>
    </p:spTree>
  </p:cSld>
  <p:clrMapOvr>
    <a:masterClrMapping xmlns:a="http://schemas.openxmlformats.org/drawingml/2006/main"/>
  </p:clrMapOvr>
</p:sld>
</file>