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2369492fa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84b874f3848b1"/>
  </p:sldMasterIdLst>
  <p:sldIdLst>
    <p:sldId xmlns:r="http://schemas.openxmlformats.org/officeDocument/2006/relationships" id="256" r:id="Ra837efb002364cb5"/>
    <p:sldId xmlns:r="http://schemas.openxmlformats.org/officeDocument/2006/relationships" id="257" r:id="Rddcc01ee3ecb49ad"/>
    <p:sldId xmlns:r="http://schemas.openxmlformats.org/officeDocument/2006/relationships" id="258" r:id="R9e5badaef4db4bff"/>
    <p:sldId xmlns:r="http://schemas.openxmlformats.org/officeDocument/2006/relationships" id="259" r:id="Ref0e29a92df04633"/>
    <p:sldId xmlns:r="http://schemas.openxmlformats.org/officeDocument/2006/relationships" id="260" r:id="R18110384c28142b1"/>
    <p:sldId xmlns:r="http://schemas.openxmlformats.org/officeDocument/2006/relationships" id="261" r:id="R497f2ecc74fd4b2c"/>
    <p:sldId xmlns:r="http://schemas.openxmlformats.org/officeDocument/2006/relationships" id="262" r:id="R5679cb80147a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84b874f3848b1" /><Relationship Type="http://schemas.openxmlformats.org/officeDocument/2006/relationships/slide" Target="/ppt/slides/slide1.xml" Id="Ra837efb002364cb5" /><Relationship Type="http://schemas.openxmlformats.org/officeDocument/2006/relationships/slide" Target="/ppt/slides/slide2.xml" Id="Rddcc01ee3ecb49ad" /><Relationship Type="http://schemas.openxmlformats.org/officeDocument/2006/relationships/slide" Target="/ppt/slides/slide3.xml" Id="R9e5badaef4db4bff" /><Relationship Type="http://schemas.openxmlformats.org/officeDocument/2006/relationships/slide" Target="/ppt/slides/slide4.xml" Id="Ref0e29a92df04633" /><Relationship Type="http://schemas.openxmlformats.org/officeDocument/2006/relationships/slide" Target="/ppt/slides/slide5.xml" Id="R18110384c28142b1" /><Relationship Type="http://schemas.openxmlformats.org/officeDocument/2006/relationships/slide" Target="/ppt/slides/slide6.xml" Id="R497f2ecc74fd4b2c" /><Relationship Type="http://schemas.openxmlformats.org/officeDocument/2006/relationships/slide" Target="/ppt/slides/slide7.xml" Id="R5679cb80147a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ec8fd625a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0cfd128d478b" /><Relationship Type="http://schemas.openxmlformats.org/officeDocument/2006/relationships/theme" Target="/ppt/slideMasters/theme/theme1.xml" Id="Ra8f006f6276d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a0cfd128d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754dd36b0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e069ae36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7585a38f2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5ad4f02c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e082faa4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84c11b78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7b42154a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ERIKSRØD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