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f33feda2b34e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557d93fd324b6d"/>
  </p:sldMasterIdLst>
  <p:sldIdLst>
    <p:sldId xmlns:r="http://schemas.openxmlformats.org/officeDocument/2006/relationships" id="256" r:id="R6f7e1d449cbb455f"/>
    <p:sldId xmlns:r="http://schemas.openxmlformats.org/officeDocument/2006/relationships" id="257" r:id="Rdc330eb11a894add"/>
    <p:sldId xmlns:r="http://schemas.openxmlformats.org/officeDocument/2006/relationships" id="258" r:id="Rb066c281e7244dff"/>
    <p:sldId xmlns:r="http://schemas.openxmlformats.org/officeDocument/2006/relationships" id="259" r:id="R1cc5bbf4ae5545b8"/>
    <p:sldId xmlns:r="http://schemas.openxmlformats.org/officeDocument/2006/relationships" id="260" r:id="R1997423992484888"/>
    <p:sldId xmlns:r="http://schemas.openxmlformats.org/officeDocument/2006/relationships" id="261" r:id="Rce30ff086f42453c"/>
    <p:sldId xmlns:r="http://schemas.openxmlformats.org/officeDocument/2006/relationships" id="262" r:id="Rdf4f2ca3d4a34e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57d93fd324b6d" /><Relationship Type="http://schemas.openxmlformats.org/officeDocument/2006/relationships/slide" Target="/ppt/slides/slide1.xml" Id="R6f7e1d449cbb455f" /><Relationship Type="http://schemas.openxmlformats.org/officeDocument/2006/relationships/slide" Target="/ppt/slides/slide2.xml" Id="Rdc330eb11a894add" /><Relationship Type="http://schemas.openxmlformats.org/officeDocument/2006/relationships/slide" Target="/ppt/slides/slide3.xml" Id="Rb066c281e7244dff" /><Relationship Type="http://schemas.openxmlformats.org/officeDocument/2006/relationships/slide" Target="/ppt/slides/slide4.xml" Id="R1cc5bbf4ae5545b8" /><Relationship Type="http://schemas.openxmlformats.org/officeDocument/2006/relationships/slide" Target="/ppt/slides/slide5.xml" Id="R1997423992484888" /><Relationship Type="http://schemas.openxmlformats.org/officeDocument/2006/relationships/slide" Target="/ppt/slides/slide6.xml" Id="Rce30ff086f42453c" /><Relationship Type="http://schemas.openxmlformats.org/officeDocument/2006/relationships/slide" Target="/ppt/slides/slide7.xml" Id="Rdf4f2ca3d4a34e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4df81462045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5a311b8fa424f" /><Relationship Type="http://schemas.openxmlformats.org/officeDocument/2006/relationships/theme" Target="/ppt/slideMasters/theme/theme1.xml" Id="R207b6585d17f4a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35a311b8fa42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2e4fc102b42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ca31cff74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7b51484b64c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e5a03c60742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56a5fb1e146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72b4b7a024a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90afa2bb74b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NORGESGRUPPEN FELLESTJENESTER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FELLESTJENESTER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−489 025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77 499 613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86 230 751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983 392 970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