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e3d01a067644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f181adb7064f57"/>
  </p:sldMasterIdLst>
  <p:sldIdLst>
    <p:sldId xmlns:r="http://schemas.openxmlformats.org/officeDocument/2006/relationships" id="256" r:id="Rae0d2ecf31ab46e1"/>
    <p:sldId xmlns:r="http://schemas.openxmlformats.org/officeDocument/2006/relationships" id="257" r:id="R7963b159327b488e"/>
    <p:sldId xmlns:r="http://schemas.openxmlformats.org/officeDocument/2006/relationships" id="258" r:id="Rca0c68c447354889"/>
    <p:sldId xmlns:r="http://schemas.openxmlformats.org/officeDocument/2006/relationships" id="259" r:id="Rfb7efbc3b2a14e22"/>
    <p:sldId xmlns:r="http://schemas.openxmlformats.org/officeDocument/2006/relationships" id="260" r:id="R684d0ecb780e4e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f181adb7064f57" /><Relationship Type="http://schemas.openxmlformats.org/officeDocument/2006/relationships/slide" Target="/ppt/slides/slide1.xml" Id="Rae0d2ecf31ab46e1" /><Relationship Type="http://schemas.openxmlformats.org/officeDocument/2006/relationships/slide" Target="/ppt/slides/slide2.xml" Id="R7963b159327b488e" /><Relationship Type="http://schemas.openxmlformats.org/officeDocument/2006/relationships/slide" Target="/ppt/slides/slide3.xml" Id="Rca0c68c447354889" /><Relationship Type="http://schemas.openxmlformats.org/officeDocument/2006/relationships/slide" Target="/ppt/slides/slide4.xml" Id="Rfb7efbc3b2a14e22" /><Relationship Type="http://schemas.openxmlformats.org/officeDocument/2006/relationships/slide" Target="/ppt/slides/slide5.xml" Id="R684d0ecb780e4e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d60e14bf534f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9868aad01406b" /><Relationship Type="http://schemas.openxmlformats.org/officeDocument/2006/relationships/theme" Target="/ppt/slideMasters/theme/theme1.xml" Id="Rf12bfd91301945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a9868aad0140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b641838034e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35174c53b45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2e89c682446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377e7b0434c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0efda7f5c47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PINSEBEVEGELSEN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PINSEBEVEGELSEN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PINSEBEVEGELSEN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PINSEBEVEGELSEN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PINSEBEVEGELSEN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PINSEBEVEGELSEN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post@pinsebevegelsen.no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pinsebevegelsen.no/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983 409 555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PINSEBEVEGELSEN I NORGE</a:t>
            </a:r>
          </a:p>
        </p:txBody>
      </p:sp>
    </p:spTree>
  </p:cSld>
  <p:clrMapOvr>
    <a:masterClrMapping xmlns:a="http://schemas.openxmlformats.org/drawingml/2006/main"/>
  </p:clrMapOvr>
</p:sld>
</file>