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636b80e0b42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8d3db49994bb7"/>
  </p:sldMasterIdLst>
  <p:sldIdLst>
    <p:sldId xmlns:r="http://schemas.openxmlformats.org/officeDocument/2006/relationships" id="256" r:id="Rb658afdf1c844bf5"/>
    <p:sldId xmlns:r="http://schemas.openxmlformats.org/officeDocument/2006/relationships" id="257" r:id="R96449a938d624d85"/>
    <p:sldId xmlns:r="http://schemas.openxmlformats.org/officeDocument/2006/relationships" id="258" r:id="Rf59d3cec3a784c4a"/>
    <p:sldId xmlns:r="http://schemas.openxmlformats.org/officeDocument/2006/relationships" id="259" r:id="Rfb843fb22a85402b"/>
    <p:sldId xmlns:r="http://schemas.openxmlformats.org/officeDocument/2006/relationships" id="260" r:id="Rf6e6db5a05bf4a09"/>
    <p:sldId xmlns:r="http://schemas.openxmlformats.org/officeDocument/2006/relationships" id="261" r:id="Rfea80834aad843b4"/>
    <p:sldId xmlns:r="http://schemas.openxmlformats.org/officeDocument/2006/relationships" id="262" r:id="R04fe7f4681b7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8d3db49994bb7" /><Relationship Type="http://schemas.openxmlformats.org/officeDocument/2006/relationships/slide" Target="/ppt/slides/slide1.xml" Id="Rb658afdf1c844bf5" /><Relationship Type="http://schemas.openxmlformats.org/officeDocument/2006/relationships/slide" Target="/ppt/slides/slide2.xml" Id="R96449a938d624d85" /><Relationship Type="http://schemas.openxmlformats.org/officeDocument/2006/relationships/slide" Target="/ppt/slides/slide3.xml" Id="Rf59d3cec3a784c4a" /><Relationship Type="http://schemas.openxmlformats.org/officeDocument/2006/relationships/slide" Target="/ppt/slides/slide4.xml" Id="Rfb843fb22a85402b" /><Relationship Type="http://schemas.openxmlformats.org/officeDocument/2006/relationships/slide" Target="/ppt/slides/slide5.xml" Id="Rf6e6db5a05bf4a09" /><Relationship Type="http://schemas.openxmlformats.org/officeDocument/2006/relationships/slide" Target="/ppt/slides/slide6.xml" Id="Rfea80834aad843b4" /><Relationship Type="http://schemas.openxmlformats.org/officeDocument/2006/relationships/slide" Target="/ppt/slides/slide7.xml" Id="R04fe7f4681b7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66a316f8e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aa6be6eb4c7c" /><Relationship Type="http://schemas.openxmlformats.org/officeDocument/2006/relationships/theme" Target="/ppt/slideMasters/theme/theme1.xml" Id="R221760666309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daa6be6eb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6c86ab47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e9658ce79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a9cd2dc5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862cfbd5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507e5e91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0bb1d17a4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89317aff5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EIENDOM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19 645 565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LØVDAL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LØVDAL LEKVE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LØVDAL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Stenbeks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