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856652f07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94b28450948a9"/>
  </p:sldMasterIdLst>
  <p:sldIdLst>
    <p:sldId xmlns:r="http://schemas.openxmlformats.org/officeDocument/2006/relationships" id="256" r:id="R3c29487cd0074b45"/>
    <p:sldId xmlns:r="http://schemas.openxmlformats.org/officeDocument/2006/relationships" id="257" r:id="Re5cd9da7a6824f1b"/>
    <p:sldId xmlns:r="http://schemas.openxmlformats.org/officeDocument/2006/relationships" id="258" r:id="R985ca677a2154654"/>
    <p:sldId xmlns:r="http://schemas.openxmlformats.org/officeDocument/2006/relationships" id="259" r:id="R0ee27a0ad1444b3d"/>
    <p:sldId xmlns:r="http://schemas.openxmlformats.org/officeDocument/2006/relationships" id="260" r:id="R91aa6a53d9d84cfd"/>
    <p:sldId xmlns:r="http://schemas.openxmlformats.org/officeDocument/2006/relationships" id="261" r:id="R259dc5aa6c34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94b28450948a9" /><Relationship Type="http://schemas.openxmlformats.org/officeDocument/2006/relationships/slide" Target="/ppt/slides/slide1.xml" Id="R3c29487cd0074b45" /><Relationship Type="http://schemas.openxmlformats.org/officeDocument/2006/relationships/slide" Target="/ppt/slides/slide2.xml" Id="Re5cd9da7a6824f1b" /><Relationship Type="http://schemas.openxmlformats.org/officeDocument/2006/relationships/slide" Target="/ppt/slides/slide3.xml" Id="R985ca677a2154654" /><Relationship Type="http://schemas.openxmlformats.org/officeDocument/2006/relationships/slide" Target="/ppt/slides/slide4.xml" Id="R0ee27a0ad1444b3d" /><Relationship Type="http://schemas.openxmlformats.org/officeDocument/2006/relationships/slide" Target="/ppt/slides/slide5.xml" Id="R91aa6a53d9d84cfd" /><Relationship Type="http://schemas.openxmlformats.org/officeDocument/2006/relationships/slide" Target="/ppt/slides/slide6.xml" Id="R259dc5aa6c34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5d875b8c0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ded507a949df" /><Relationship Type="http://schemas.openxmlformats.org/officeDocument/2006/relationships/theme" Target="/ppt/slideMasters/theme/theme1.xml" Id="R5702ba92e8e5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eded507a9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7e6dd6ee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45af07a9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04356c35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5b2fc5eb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1999b0f5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beda3856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