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64c7a97ad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31aa7102a467c"/>
  </p:sldMasterIdLst>
  <p:sldIdLst>
    <p:sldId xmlns:r="http://schemas.openxmlformats.org/officeDocument/2006/relationships" id="256" r:id="R1932ae9bfd3b41e0"/>
    <p:sldId xmlns:r="http://schemas.openxmlformats.org/officeDocument/2006/relationships" id="257" r:id="Rc73f38505bf24ec9"/>
    <p:sldId xmlns:r="http://schemas.openxmlformats.org/officeDocument/2006/relationships" id="258" r:id="Rdb6df86b86174945"/>
    <p:sldId xmlns:r="http://schemas.openxmlformats.org/officeDocument/2006/relationships" id="259" r:id="R773cdd9553514aea"/>
    <p:sldId xmlns:r="http://schemas.openxmlformats.org/officeDocument/2006/relationships" id="260" r:id="R0e7d033dc6b440c8"/>
    <p:sldId xmlns:r="http://schemas.openxmlformats.org/officeDocument/2006/relationships" id="261" r:id="Re56ecd10c33540ee"/>
    <p:sldId xmlns:r="http://schemas.openxmlformats.org/officeDocument/2006/relationships" id="262" r:id="Ra50ba8ed32d1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31aa7102a467c" /><Relationship Type="http://schemas.openxmlformats.org/officeDocument/2006/relationships/slide" Target="/ppt/slides/slide1.xml" Id="R1932ae9bfd3b41e0" /><Relationship Type="http://schemas.openxmlformats.org/officeDocument/2006/relationships/slide" Target="/ppt/slides/slide2.xml" Id="Rc73f38505bf24ec9" /><Relationship Type="http://schemas.openxmlformats.org/officeDocument/2006/relationships/slide" Target="/ppt/slides/slide3.xml" Id="Rdb6df86b86174945" /><Relationship Type="http://schemas.openxmlformats.org/officeDocument/2006/relationships/slide" Target="/ppt/slides/slide4.xml" Id="R773cdd9553514aea" /><Relationship Type="http://schemas.openxmlformats.org/officeDocument/2006/relationships/slide" Target="/ppt/slides/slide5.xml" Id="R0e7d033dc6b440c8" /><Relationship Type="http://schemas.openxmlformats.org/officeDocument/2006/relationships/slide" Target="/ppt/slides/slide6.xml" Id="Re56ecd10c33540ee" /><Relationship Type="http://schemas.openxmlformats.org/officeDocument/2006/relationships/slide" Target="/ppt/slides/slide7.xml" Id="Ra50ba8ed32d1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f2d0dcdb6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a9e470fc4596" /><Relationship Type="http://schemas.openxmlformats.org/officeDocument/2006/relationships/theme" Target="/ppt/slideMasters/theme/theme1.xml" Id="R176688e4fba7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6a9e470fc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5541f135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a8c316746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c7c1d3a4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7278b04e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a4d5f5d2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020d974c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e1990db1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