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e624a83da54b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cf939a21dd4a3b"/>
  </p:sldMasterIdLst>
  <p:sldIdLst>
    <p:sldId xmlns:r="http://schemas.openxmlformats.org/officeDocument/2006/relationships" id="256" r:id="R6f01c3b273ae4915"/>
    <p:sldId xmlns:r="http://schemas.openxmlformats.org/officeDocument/2006/relationships" id="257" r:id="R561a9a68e16148b0"/>
    <p:sldId xmlns:r="http://schemas.openxmlformats.org/officeDocument/2006/relationships" id="258" r:id="R83b212ff1bea4794"/>
    <p:sldId xmlns:r="http://schemas.openxmlformats.org/officeDocument/2006/relationships" id="259" r:id="Rfe36b7daa29540c0"/>
    <p:sldId xmlns:r="http://schemas.openxmlformats.org/officeDocument/2006/relationships" id="260" r:id="R7597157b23314687"/>
    <p:sldId xmlns:r="http://schemas.openxmlformats.org/officeDocument/2006/relationships" id="261" r:id="R4798a89169844e9a"/>
    <p:sldId xmlns:r="http://schemas.openxmlformats.org/officeDocument/2006/relationships" id="262" r:id="Rff7d615b7f5e4e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f939a21dd4a3b" /><Relationship Type="http://schemas.openxmlformats.org/officeDocument/2006/relationships/slide" Target="/ppt/slides/slide1.xml" Id="R6f01c3b273ae4915" /><Relationship Type="http://schemas.openxmlformats.org/officeDocument/2006/relationships/slide" Target="/ppt/slides/slide2.xml" Id="R561a9a68e16148b0" /><Relationship Type="http://schemas.openxmlformats.org/officeDocument/2006/relationships/slide" Target="/ppt/slides/slide3.xml" Id="R83b212ff1bea4794" /><Relationship Type="http://schemas.openxmlformats.org/officeDocument/2006/relationships/slide" Target="/ppt/slides/slide4.xml" Id="Rfe36b7daa29540c0" /><Relationship Type="http://schemas.openxmlformats.org/officeDocument/2006/relationships/slide" Target="/ppt/slides/slide5.xml" Id="R7597157b23314687" /><Relationship Type="http://schemas.openxmlformats.org/officeDocument/2006/relationships/slide" Target="/ppt/slides/slide6.xml" Id="R4798a89169844e9a" /><Relationship Type="http://schemas.openxmlformats.org/officeDocument/2006/relationships/slide" Target="/ppt/slides/slide7.xml" Id="Rff7d615b7f5e4e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8f94b38bb46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1c03e964b4bfd" /><Relationship Type="http://schemas.openxmlformats.org/officeDocument/2006/relationships/theme" Target="/ppt/slideMasters/theme/theme1.xml" Id="R0936e421fef348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c1c03e964b4b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f0349e0bb4b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3d4d7a4eb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4217ae57c4b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e5f647cdc42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5b897508e45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65bb3fb9d4d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fc0e76706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MOSR AS ble etablert [år] og holder til i Opphaug.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686 316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−378 401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165 282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6 009 735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JENSSEN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Esvikveien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7140 Opphaug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52 39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983 456 790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MOSR AS</a:t>
            </a:r>
          </a:p>
        </p:txBody>
      </p:sp>
    </p:spTree>
  </p:cSld>
  <p:clrMapOvr>
    <a:masterClrMapping xmlns:a="http://schemas.openxmlformats.org/drawingml/2006/main"/>
  </p:clrMapOvr>
</p:sld>
</file>